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332" r:id="rId4"/>
    <p:sldId id="333" r:id="rId5"/>
    <p:sldId id="311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5 </a:t>
          </a:r>
          <a:r>
            <a:rPr lang="en-US" sz="3600" b="1" dirty="0" err="1" smtClean="0"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latin typeface="+mn-lt"/>
              <a:cs typeface="Arial" pitchFamily="34" charset="0"/>
            </a:rPr>
            <a:t>.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7 </a:t>
          </a:r>
          <a:r>
            <a:rPr lang="en-US" sz="36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6 </a:t>
          </a:r>
          <a:r>
            <a:rPr lang="en-US" sz="3600" b="1" dirty="0" err="1" smtClean="0"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latin typeface="+mn-lt"/>
              <a:cs typeface="Arial" pitchFamily="34" charset="0"/>
            </a:rPr>
            <a:t>.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4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8 </a:t>
          </a:r>
          <a:r>
            <a:rPr lang="en-US" sz="36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 custLinFactNeighborX="-7883" custLinFactNeighborY="-10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9FABA57-BB4D-4F50-9945-13D187F055A7}" type="presOf" srcId="{8EBB5474-CE2C-4732-9AE0-4972A4144046}" destId="{7AC71165-5E6F-422F-8059-42ACBE707062}" srcOrd="0" destOrd="0" presId="urn:microsoft.com/office/officeart/2005/8/layout/chevron2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9B348586-20AD-4031-A384-C8352EBE3FF7}" type="presOf" srcId="{38357819-336E-4B55-978F-80EEBFA810F5}" destId="{75B66531-48D6-463F-9E08-F368F501A424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5C65F5F7-1A56-4B75-97D9-025D4D6DB4C7}" type="presParOf" srcId="{CC0518B2-6C91-4C01-97CD-4CCBC5997385}" destId="{840A0952-2DC2-43F0-91D7-81330F701604}" srcOrd="5" destOrd="0" presId="urn:microsoft.com/office/officeart/2005/8/layout/chevron2"/>
    <dgm:cxn modelId="{5EAEA2E7-28CB-403B-A58C-E74EB968248A}" type="presParOf" srcId="{CC0518B2-6C91-4C01-97CD-4CCBC5997385}" destId="{35D95740-C420-43EB-9C23-1FAFA2D86A36}" srcOrd="6" destOrd="0" presId="urn:microsoft.com/office/officeart/2005/8/layout/chevron2"/>
    <dgm:cxn modelId="{1F06D8DC-2170-4B93-868B-D68BAF3DC201}" type="presParOf" srcId="{35D95740-C420-43EB-9C23-1FAFA2D86A36}" destId="{75B66531-48D6-463F-9E08-F368F501A424}" srcOrd="0" destOrd="0" presId="urn:microsoft.com/office/officeart/2005/8/layout/chevron2"/>
    <dgm:cxn modelId="{7C657CEE-7B37-4966-BE1A-743EC0203227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Rau </a:t>
          </a:r>
          <a:r>
            <a:rPr lang="en-US" sz="3600" b="1" dirty="0" err="1" smtClean="0"/>
            <a:t>lá</a:t>
          </a:r>
          <a:r>
            <a:rPr lang="en-US" sz="3600" b="1" dirty="0" smtClean="0"/>
            <a:t>, </a:t>
          </a:r>
          <a:r>
            <a:rPr lang="en-US" sz="3600" b="1" dirty="0" err="1" smtClean="0"/>
            <a:t>rau</a:t>
          </a:r>
          <a:r>
            <a:rPr lang="en-US" sz="3600" b="1" dirty="0" smtClean="0"/>
            <a:t> </a:t>
          </a:r>
          <a:r>
            <a:rPr lang="en-US" sz="3600" b="1" dirty="0" err="1" smtClean="0"/>
            <a:t>củ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thịt</a:t>
          </a:r>
          <a:r>
            <a:rPr lang="en-US" sz="3600" b="1" dirty="0" smtClean="0"/>
            <a:t>, </a:t>
          </a:r>
          <a:r>
            <a:rPr lang="en-US" sz="3600" b="1" dirty="0" err="1" smtClean="0"/>
            <a:t>trứng</a:t>
          </a:r>
          <a:r>
            <a:rPr lang="en-US" sz="3600" b="1" dirty="0" smtClean="0"/>
            <a:t>, </a:t>
          </a:r>
          <a:r>
            <a:rPr lang="en-US" sz="3600" b="1" dirty="0" err="1" smtClean="0"/>
            <a:t>sữa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Rau </a:t>
          </a:r>
          <a:r>
            <a:rPr lang="en-US" sz="3600" b="1" dirty="0" err="1" smtClean="0"/>
            <a:t>lá</a:t>
          </a:r>
          <a:r>
            <a:rPr lang="en-US" sz="3600" b="1" dirty="0" smtClean="0"/>
            <a:t>, </a:t>
          </a:r>
          <a:r>
            <a:rPr lang="en-US" sz="3600" b="1" dirty="0" err="1" smtClean="0"/>
            <a:t>rau</a:t>
          </a:r>
          <a:r>
            <a:rPr lang="en-US" sz="3600" b="1" dirty="0" smtClean="0"/>
            <a:t> </a:t>
          </a:r>
          <a:r>
            <a:rPr lang="en-US" sz="3600" b="1" dirty="0" err="1" smtClean="0"/>
            <a:t>củ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ngô</a:t>
          </a:r>
          <a:r>
            <a:rPr lang="en-US" sz="3600" b="1" dirty="0" smtClean="0"/>
            <a:t> </a:t>
          </a:r>
          <a:r>
            <a:rPr lang="en-US" sz="3600" b="1" dirty="0" err="1" smtClean="0"/>
            <a:t>khoai</a:t>
          </a:r>
          <a:r>
            <a:rPr lang="en-US" sz="3600" b="1" dirty="0" smtClean="0"/>
            <a:t> </a:t>
          </a:r>
          <a:r>
            <a:rPr lang="en-US" sz="3600" b="1" dirty="0" err="1" smtClean="0"/>
            <a:t>sắn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rgbClr val="FFFF00"/>
              </a:solidFill>
            </a:rPr>
            <a:t>Rau </a:t>
          </a:r>
          <a:r>
            <a:rPr lang="en-US" sz="3600" b="1" dirty="0" err="1" smtClean="0">
              <a:solidFill>
                <a:srgbClr val="FFFF00"/>
              </a:solidFill>
            </a:rPr>
            <a:t>lá</a:t>
          </a:r>
          <a:r>
            <a:rPr lang="en-US" sz="3600" b="1" dirty="0" smtClean="0">
              <a:solidFill>
                <a:srgbClr val="FFFF00"/>
              </a:solidFill>
            </a:rPr>
            <a:t>, </a:t>
          </a:r>
          <a:r>
            <a:rPr lang="en-US" sz="3600" b="1" dirty="0" err="1" smtClean="0">
              <a:solidFill>
                <a:srgbClr val="FFFF00"/>
              </a:solidFill>
            </a:rPr>
            <a:t>rau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củ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quả</a:t>
          </a:r>
          <a:r>
            <a:rPr lang="en-US" sz="3600" b="1" dirty="0" smtClean="0">
              <a:solidFill>
                <a:srgbClr val="FFFF00"/>
              </a:solidFill>
            </a:rPr>
            <a:t>, </a:t>
          </a:r>
          <a:r>
            <a:rPr lang="en-US" sz="3600" b="1" dirty="0" err="1" smtClean="0">
              <a:solidFill>
                <a:srgbClr val="FFFF00"/>
              </a:solidFill>
            </a:rPr>
            <a:t>trái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cây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và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quả</a:t>
          </a:r>
          <a:r>
            <a:rPr lang="en-US" sz="3600" b="1" dirty="0" smtClean="0">
              <a:solidFill>
                <a:srgbClr val="FFFF00"/>
              </a:solidFill>
            </a:rPr>
            <a:t> </a:t>
          </a:r>
          <a:r>
            <a:rPr lang="en-US" sz="3600" b="1" dirty="0" err="1" smtClean="0">
              <a:solidFill>
                <a:srgbClr val="FFFF00"/>
              </a:solidFill>
            </a:rPr>
            <a:t>chín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/>
            <a:t>Trái</a:t>
          </a:r>
          <a:r>
            <a:rPr lang="en-US" sz="3600" b="1" dirty="0" smtClean="0"/>
            <a:t> </a:t>
          </a:r>
          <a:r>
            <a:rPr lang="en-US" sz="3600" b="1" dirty="0" err="1" smtClean="0"/>
            <a:t>cây</a:t>
          </a:r>
          <a:r>
            <a:rPr lang="en-US" sz="3600" b="1" dirty="0" smtClean="0"/>
            <a:t>,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chín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dầu</a:t>
          </a:r>
          <a:r>
            <a:rPr lang="en-US" sz="3600" b="1" dirty="0" smtClean="0"/>
            <a:t> </a:t>
          </a:r>
          <a:r>
            <a:rPr lang="en-US" sz="3600" b="1" dirty="0" err="1" smtClean="0"/>
            <a:t>mỡ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E7D60ECD-7954-4D8B-8ADE-61E3AA039248}" type="presOf" srcId="{06259B31-9C17-4893-B37C-0A321B6A9055}" destId="{CC0518B2-6C91-4C01-97CD-4CCBC5997385}" srcOrd="0" destOrd="0" presId="urn:microsoft.com/office/officeart/2005/8/layout/chevron2"/>
    <dgm:cxn modelId="{33B3982B-FF95-4FC9-9491-7DE4ED04CAA4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E07BC53-D672-4D57-B74C-FF3B6E5D3EBA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B839CF5F-CB77-475B-9A72-321E7DE63001}" type="presOf" srcId="{5418704F-9210-40FA-8798-AF02DE299D38}" destId="{7740790D-703A-457D-9B2A-B653960781AE}" srcOrd="0" destOrd="0" presId="urn:microsoft.com/office/officeart/2005/8/layout/chevron2"/>
    <dgm:cxn modelId="{DFE98116-2513-4FF5-9435-015516CF3C77}" type="presOf" srcId="{36D49637-7CB7-4CBF-A617-FB36D1C024DD}" destId="{50714AC9-E134-43C0-912B-EF962B8CDCA6}" srcOrd="0" destOrd="0" presId="urn:microsoft.com/office/officeart/2005/8/layout/chevron2"/>
    <dgm:cxn modelId="{B3954AC7-B2A9-4D50-B424-6117B48557D8}" type="presOf" srcId="{0343EBAB-5602-4610-A469-4F49ABD30187}" destId="{6079D143-54D3-4CCC-863E-FABC906E5562}" srcOrd="0" destOrd="0" presId="urn:microsoft.com/office/officeart/2005/8/layout/chevron2"/>
    <dgm:cxn modelId="{0F5A9F44-6F44-4A00-BA72-21C4056295AB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C05F751-DBD7-4179-902C-C833DEC7DA24}" type="presOf" srcId="{6F2EFE33-A6B1-4FC4-8DCE-C20B7615A182}" destId="{B4A4304B-A89A-455C-8937-4F3471AB2BE3}" srcOrd="0" destOrd="0" presId="urn:microsoft.com/office/officeart/2005/8/layout/chevron2"/>
    <dgm:cxn modelId="{4E1E18CE-A791-4946-8A86-32DB56BE0AC9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C4001A5D-6D13-46B5-8CCA-E2A00956E7F9}" type="presParOf" srcId="{CC0518B2-6C91-4C01-97CD-4CCBC5997385}" destId="{5F8B33AE-88DB-429D-93DF-8620C16CB05A}" srcOrd="0" destOrd="0" presId="urn:microsoft.com/office/officeart/2005/8/layout/chevron2"/>
    <dgm:cxn modelId="{4543FF6F-B1D3-401A-9B31-AC367AC508B4}" type="presParOf" srcId="{5F8B33AE-88DB-429D-93DF-8620C16CB05A}" destId="{7740790D-703A-457D-9B2A-B653960781AE}" srcOrd="0" destOrd="0" presId="urn:microsoft.com/office/officeart/2005/8/layout/chevron2"/>
    <dgm:cxn modelId="{21BF8ED6-2EC0-4CED-9E43-54C58A614964}" type="presParOf" srcId="{5F8B33AE-88DB-429D-93DF-8620C16CB05A}" destId="{35F39544-CE5B-4742-8C2B-366930493E7F}" srcOrd="1" destOrd="0" presId="urn:microsoft.com/office/officeart/2005/8/layout/chevron2"/>
    <dgm:cxn modelId="{6F6F558E-641B-4F67-82FE-13791DA4724D}" type="presParOf" srcId="{CC0518B2-6C91-4C01-97CD-4CCBC5997385}" destId="{194C9EC6-0FFA-4028-A669-E2F345AF39A2}" srcOrd="1" destOrd="0" presId="urn:microsoft.com/office/officeart/2005/8/layout/chevron2"/>
    <dgm:cxn modelId="{A5E8A9FF-0D84-4FE5-95DF-EAD9C8F2247D}" type="presParOf" srcId="{CC0518B2-6C91-4C01-97CD-4CCBC5997385}" destId="{F69F177F-8919-45F2-A7B5-C0656587D558}" srcOrd="2" destOrd="0" presId="urn:microsoft.com/office/officeart/2005/8/layout/chevron2"/>
    <dgm:cxn modelId="{7FD4C147-7325-480D-BB0F-AA99F184610D}" type="presParOf" srcId="{F69F177F-8919-45F2-A7B5-C0656587D558}" destId="{8C7ED3DB-3783-4021-B562-A020983CA371}" srcOrd="0" destOrd="0" presId="urn:microsoft.com/office/officeart/2005/8/layout/chevron2"/>
    <dgm:cxn modelId="{00416FC3-0EC2-4120-926B-1532FACB6FBC}" type="presParOf" srcId="{F69F177F-8919-45F2-A7B5-C0656587D558}" destId="{9455AA65-36B9-4AC9-B4D8-67632B1E3C70}" srcOrd="1" destOrd="0" presId="urn:microsoft.com/office/officeart/2005/8/layout/chevron2"/>
    <dgm:cxn modelId="{D0E0DAEF-C842-4F75-92A8-F98E8BEA6BC7}" type="presParOf" srcId="{CC0518B2-6C91-4C01-97CD-4CCBC5997385}" destId="{F9E97B85-8C08-4152-8D84-04D8C510EE5D}" srcOrd="3" destOrd="0" presId="urn:microsoft.com/office/officeart/2005/8/layout/chevron2"/>
    <dgm:cxn modelId="{890F0751-7B32-4D9B-8506-AF231D117279}" type="presParOf" srcId="{CC0518B2-6C91-4C01-97CD-4CCBC5997385}" destId="{7DCA52D1-599F-48F7-A860-12217D4BC70F}" srcOrd="4" destOrd="0" presId="urn:microsoft.com/office/officeart/2005/8/layout/chevron2"/>
    <dgm:cxn modelId="{45181A11-9E27-4B07-85F0-1242B3EBA324}" type="presParOf" srcId="{7DCA52D1-599F-48F7-A860-12217D4BC70F}" destId="{5879FD45-A004-41C3-8F75-44585E9B7556}" srcOrd="0" destOrd="0" presId="urn:microsoft.com/office/officeart/2005/8/layout/chevron2"/>
    <dgm:cxn modelId="{72171B17-60A5-4404-8990-55388CBB3DB1}" type="presParOf" srcId="{7DCA52D1-599F-48F7-A860-12217D4BC70F}" destId="{50714AC9-E134-43C0-912B-EF962B8CDCA6}" srcOrd="1" destOrd="0" presId="urn:microsoft.com/office/officeart/2005/8/layout/chevron2"/>
    <dgm:cxn modelId="{04A2A1B5-44DD-4270-84F7-7B5585D53AFD}" type="presParOf" srcId="{CC0518B2-6C91-4C01-97CD-4CCBC5997385}" destId="{26E2E6AC-AE0D-44E0-AA88-E7C8730ADA79}" srcOrd="5" destOrd="0" presId="urn:microsoft.com/office/officeart/2005/8/layout/chevron2"/>
    <dgm:cxn modelId="{486698CD-3CAC-45EB-AC64-04DBFC115775}" type="presParOf" srcId="{CC0518B2-6C91-4C01-97CD-4CCBC5997385}" destId="{8C2A42BA-FF1A-4088-8191-04EA4FE1D86B}" srcOrd="6" destOrd="0" presId="urn:microsoft.com/office/officeart/2005/8/layout/chevron2"/>
    <dgm:cxn modelId="{0D3D8D1E-14BC-450F-B200-5D7BAF7B25A8}" type="presParOf" srcId="{8C2A42BA-FF1A-4088-8191-04EA4FE1D86B}" destId="{6079D143-54D3-4CCC-863E-FABC906E5562}" srcOrd="0" destOrd="0" presId="urn:microsoft.com/office/officeart/2005/8/layout/chevron2"/>
    <dgm:cxn modelId="{E4197CE5-2412-43E1-B9DC-9F6A1A13704A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5 </a:t>
          </a:r>
          <a:r>
            <a:rPr lang="en-US" sz="3600" b="1" dirty="0" err="1" smtClean="0"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latin typeface="+mn-lt"/>
              <a:cs typeface="Arial" pitchFamily="34" charset="0"/>
            </a:rPr>
            <a:t>.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rgbClr val="FFFF00"/>
              </a:solidFill>
              <a:latin typeface="+mn-lt"/>
              <a:cs typeface="Arial" pitchFamily="34" charset="0"/>
            </a:rPr>
            <a:t>7 </a:t>
          </a:r>
          <a:r>
            <a:rPr lang="en-US" sz="3600" b="1" dirty="0" err="1" smtClean="0">
              <a:solidFill>
                <a:srgbClr val="FFFF00"/>
              </a:solidFill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solidFill>
                <a:srgbClr val="FFFF00"/>
              </a:solidFill>
              <a:latin typeface="+mn-lt"/>
              <a:cs typeface="Arial" pitchFamily="34" charset="0"/>
            </a:rPr>
            <a:t>.</a:t>
          </a:r>
          <a:endParaRPr lang="en-US" sz="3600" b="1" dirty="0">
            <a:solidFill>
              <a:srgbClr val="FFFF00"/>
            </a:solidFill>
            <a:latin typeface="+mn-lt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6 </a:t>
          </a:r>
          <a:r>
            <a:rPr lang="en-US" sz="3600" b="1" dirty="0" err="1" smtClean="0"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latin typeface="+mn-lt"/>
              <a:cs typeface="Arial" pitchFamily="34" charset="0"/>
            </a:rPr>
            <a:t>.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4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8 </a:t>
          </a:r>
          <a:r>
            <a:rPr lang="en-US" sz="3600" b="1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 custLinFactNeighborX="-856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2AFA07D7-3FE1-45BA-985D-F56231C6998C}" type="presOf" srcId="{36D49637-7CB7-4CBF-A617-FB36D1C024DD}" destId="{50714AC9-E134-43C0-912B-EF962B8CDCA6}" srcOrd="0" destOrd="0" presId="urn:microsoft.com/office/officeart/2005/8/layout/chevron2"/>
    <dgm:cxn modelId="{B41124A3-3C91-48BA-893C-A1512BE1DEF2}" type="presOf" srcId="{B8251EDE-A318-4F8F-8BE8-8E87AA152E99}" destId="{9455AA65-36B9-4AC9-B4D8-67632B1E3C70}" srcOrd="0" destOrd="0" presId="urn:microsoft.com/office/officeart/2005/8/layout/chevron2"/>
    <dgm:cxn modelId="{99AB7F1E-A194-4A5F-9A4C-1008C5D26F1A}" type="presOf" srcId="{06259B31-9C17-4893-B37C-0A321B6A9055}" destId="{CC0518B2-6C91-4C01-97CD-4CCBC5997385}" srcOrd="0" destOrd="0" presId="urn:microsoft.com/office/officeart/2005/8/layout/chevron2"/>
    <dgm:cxn modelId="{73803994-8B6F-4CAC-AF8A-74405C99F024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D76CDA17-C0DB-4D4C-BAA3-9927E80F53A5}" type="presOf" srcId="{29756C80-A634-4D2B-9A07-70E6D46E08D9}" destId="{8C7ED3DB-3783-4021-B562-A020983CA371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0D9223E1-59EB-4409-9EF6-37A8EFAF6831}" type="presOf" srcId="{B8892526-E846-4A54-8A12-C5F77479C95E}" destId="{5879FD45-A004-41C3-8F75-44585E9B7556}" srcOrd="0" destOrd="0" presId="urn:microsoft.com/office/officeart/2005/8/layout/chevron2"/>
    <dgm:cxn modelId="{2DA4D82B-4277-4788-A032-6BEBD71295AA}" type="presOf" srcId="{8EBB5474-CE2C-4732-9AE0-4972A4144046}" destId="{7AC71165-5E6F-422F-8059-42ACBE707062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15794B2D-9C17-4C85-93EF-46B2F3CA6291}" type="presOf" srcId="{29F4D87F-78D8-477A-B1EB-F6D230387E12}" destId="{35F39544-CE5B-4742-8C2B-366930493E7F}" srcOrd="0" destOrd="0" presId="urn:microsoft.com/office/officeart/2005/8/layout/chevron2"/>
    <dgm:cxn modelId="{8A2E70EE-3959-46C2-9541-A36A9A967742}" type="presOf" srcId="{38357819-336E-4B55-978F-80EEBFA810F5}" destId="{75B66531-48D6-463F-9E08-F368F501A424}" srcOrd="0" destOrd="0" presId="urn:microsoft.com/office/officeart/2005/8/layout/chevron2"/>
    <dgm:cxn modelId="{4B49564E-36CB-4011-AC51-37818FD372E2}" type="presParOf" srcId="{CC0518B2-6C91-4C01-97CD-4CCBC5997385}" destId="{5F8B33AE-88DB-429D-93DF-8620C16CB05A}" srcOrd="0" destOrd="0" presId="urn:microsoft.com/office/officeart/2005/8/layout/chevron2"/>
    <dgm:cxn modelId="{7367827C-AC11-4CDB-A669-AB8ADABB9CCA}" type="presParOf" srcId="{5F8B33AE-88DB-429D-93DF-8620C16CB05A}" destId="{7740790D-703A-457D-9B2A-B653960781AE}" srcOrd="0" destOrd="0" presId="urn:microsoft.com/office/officeart/2005/8/layout/chevron2"/>
    <dgm:cxn modelId="{9FFD51D6-FCE6-474C-B58C-457BDA0810FA}" type="presParOf" srcId="{5F8B33AE-88DB-429D-93DF-8620C16CB05A}" destId="{35F39544-CE5B-4742-8C2B-366930493E7F}" srcOrd="1" destOrd="0" presId="urn:microsoft.com/office/officeart/2005/8/layout/chevron2"/>
    <dgm:cxn modelId="{DF9BD971-6932-4E09-9BB4-92874320B9DB}" type="presParOf" srcId="{CC0518B2-6C91-4C01-97CD-4CCBC5997385}" destId="{194C9EC6-0FFA-4028-A669-E2F345AF39A2}" srcOrd="1" destOrd="0" presId="urn:microsoft.com/office/officeart/2005/8/layout/chevron2"/>
    <dgm:cxn modelId="{9FA27E58-E25C-451C-BF87-45568762EA53}" type="presParOf" srcId="{CC0518B2-6C91-4C01-97CD-4CCBC5997385}" destId="{F69F177F-8919-45F2-A7B5-C0656587D558}" srcOrd="2" destOrd="0" presId="urn:microsoft.com/office/officeart/2005/8/layout/chevron2"/>
    <dgm:cxn modelId="{56077820-B7FC-48FB-9F34-15CC11F04BFD}" type="presParOf" srcId="{F69F177F-8919-45F2-A7B5-C0656587D558}" destId="{8C7ED3DB-3783-4021-B562-A020983CA371}" srcOrd="0" destOrd="0" presId="urn:microsoft.com/office/officeart/2005/8/layout/chevron2"/>
    <dgm:cxn modelId="{E0B8C13E-A438-4695-BB72-E3DE8C22A906}" type="presParOf" srcId="{F69F177F-8919-45F2-A7B5-C0656587D558}" destId="{9455AA65-36B9-4AC9-B4D8-67632B1E3C70}" srcOrd="1" destOrd="0" presId="urn:microsoft.com/office/officeart/2005/8/layout/chevron2"/>
    <dgm:cxn modelId="{F9378AD8-BFE3-4218-A781-5F73F524005C}" type="presParOf" srcId="{CC0518B2-6C91-4C01-97CD-4CCBC5997385}" destId="{F9E97B85-8C08-4152-8D84-04D8C510EE5D}" srcOrd="3" destOrd="0" presId="urn:microsoft.com/office/officeart/2005/8/layout/chevron2"/>
    <dgm:cxn modelId="{63794A3D-01A9-41A0-B385-2BAFD478F58F}" type="presParOf" srcId="{CC0518B2-6C91-4C01-97CD-4CCBC5997385}" destId="{7DCA52D1-599F-48F7-A860-12217D4BC70F}" srcOrd="4" destOrd="0" presId="urn:microsoft.com/office/officeart/2005/8/layout/chevron2"/>
    <dgm:cxn modelId="{3B023D26-10F7-4D52-902F-FB0DDF3199F7}" type="presParOf" srcId="{7DCA52D1-599F-48F7-A860-12217D4BC70F}" destId="{5879FD45-A004-41C3-8F75-44585E9B7556}" srcOrd="0" destOrd="0" presId="urn:microsoft.com/office/officeart/2005/8/layout/chevron2"/>
    <dgm:cxn modelId="{3B0DFB07-2EE9-411D-A84B-3CBE0FC9AF24}" type="presParOf" srcId="{7DCA52D1-599F-48F7-A860-12217D4BC70F}" destId="{50714AC9-E134-43C0-912B-EF962B8CDCA6}" srcOrd="1" destOrd="0" presId="urn:microsoft.com/office/officeart/2005/8/layout/chevron2"/>
    <dgm:cxn modelId="{A6823A0A-2F8F-441A-9656-1D522B92CE0F}" type="presParOf" srcId="{CC0518B2-6C91-4C01-97CD-4CCBC5997385}" destId="{840A0952-2DC2-43F0-91D7-81330F701604}" srcOrd="5" destOrd="0" presId="urn:microsoft.com/office/officeart/2005/8/layout/chevron2"/>
    <dgm:cxn modelId="{2251E90C-F68B-4F03-8649-0268F3C1634E}" type="presParOf" srcId="{CC0518B2-6C91-4C01-97CD-4CCBC5997385}" destId="{35D95740-C420-43EB-9C23-1FAFA2D86A36}" srcOrd="6" destOrd="0" presId="urn:microsoft.com/office/officeart/2005/8/layout/chevron2"/>
    <dgm:cxn modelId="{B679A857-9539-4C6C-AC71-FA6D6CA35E31}" type="presParOf" srcId="{35D95740-C420-43EB-9C23-1FAFA2D86A36}" destId="{75B66531-48D6-463F-9E08-F368F501A424}" srcOrd="0" destOrd="0" presId="urn:microsoft.com/office/officeart/2005/8/layout/chevron2"/>
    <dgm:cxn modelId="{607F2058-89E8-49BA-A6A4-F69E82712D62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bánh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mì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mì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miến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Sữa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chua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sữa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tươi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Rau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xanh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quả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chín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nước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ngọt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rgbClr val="FFFF00"/>
              </a:solidFill>
              <a:latin typeface="+mn-lt"/>
            </a:rPr>
            <a:t>Ngô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khoai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sắn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gạo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bánh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mì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mì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miến</a:t>
          </a:r>
          <a:endParaRPr lang="en-US" sz="3600" b="1" dirty="0">
            <a:solidFill>
              <a:srgbClr val="FFFF00"/>
            </a:solidFill>
            <a:latin typeface="+mn-lt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Sữa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chua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sữa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tươi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Rau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xanh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quả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chín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gạo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nước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ngọt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23DDADE4-8F3A-4757-B8EC-A9C7400FA794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DD68701-60C7-498C-A72B-9434D9902453}" type="presOf" srcId="{29756C80-A634-4D2B-9A07-70E6D46E08D9}" destId="{8C7ED3DB-3783-4021-B562-A020983CA371}" srcOrd="0" destOrd="0" presId="urn:microsoft.com/office/officeart/2005/8/layout/chevron2"/>
    <dgm:cxn modelId="{EB3B9BD2-5C3D-4C32-9850-C4D1B69008E6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F4803F6-895D-4E3C-BFA8-69906A5FC900}" type="presOf" srcId="{29F4D87F-78D8-477A-B1EB-F6D230387E12}" destId="{35F39544-CE5B-4742-8C2B-366930493E7F}" srcOrd="0" destOrd="0" presId="urn:microsoft.com/office/officeart/2005/8/layout/chevron2"/>
    <dgm:cxn modelId="{C61F189D-8289-4847-8F5E-5CB1F53D7262}" type="presOf" srcId="{0343EBAB-5602-4610-A469-4F49ABD30187}" destId="{6079D143-54D3-4CCC-863E-FABC906E5562}" srcOrd="0" destOrd="0" presId="urn:microsoft.com/office/officeart/2005/8/layout/chevron2"/>
    <dgm:cxn modelId="{AEC4A05E-2D50-42A1-B646-6ABBD844088A}" type="presOf" srcId="{B8892526-E846-4A54-8A12-C5F77479C95E}" destId="{5879FD45-A004-41C3-8F75-44585E9B7556}" srcOrd="0" destOrd="0" presId="urn:microsoft.com/office/officeart/2005/8/layout/chevron2"/>
    <dgm:cxn modelId="{62C63E66-3B69-434D-815A-45BED605769E}" type="presOf" srcId="{5418704F-9210-40FA-8798-AF02DE299D38}" destId="{7740790D-703A-457D-9B2A-B653960781AE}" srcOrd="0" destOrd="0" presId="urn:microsoft.com/office/officeart/2005/8/layout/chevron2"/>
    <dgm:cxn modelId="{AC46B778-2FB0-4D83-A937-429A53BD5BAE}" type="presOf" srcId="{6F2EFE33-A6B1-4FC4-8DCE-C20B7615A182}" destId="{B4A4304B-A89A-455C-8937-4F3471AB2BE3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CD545E-CF81-45FD-8758-792C6CD203E1}" type="presOf" srcId="{B8251EDE-A318-4F8F-8BE8-8E87AA152E99}" destId="{9455AA65-36B9-4AC9-B4D8-67632B1E3C70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EF76F79-B8C3-464C-8711-EE0AD6EEEFAF}" type="presParOf" srcId="{CC0518B2-6C91-4C01-97CD-4CCBC5997385}" destId="{5F8B33AE-88DB-429D-93DF-8620C16CB05A}" srcOrd="0" destOrd="0" presId="urn:microsoft.com/office/officeart/2005/8/layout/chevron2"/>
    <dgm:cxn modelId="{05CA89C8-C36D-4CDD-9810-6344254EF0E5}" type="presParOf" srcId="{5F8B33AE-88DB-429D-93DF-8620C16CB05A}" destId="{7740790D-703A-457D-9B2A-B653960781AE}" srcOrd="0" destOrd="0" presId="urn:microsoft.com/office/officeart/2005/8/layout/chevron2"/>
    <dgm:cxn modelId="{9BE6FA04-C754-4DB2-ABF1-D455B7852969}" type="presParOf" srcId="{5F8B33AE-88DB-429D-93DF-8620C16CB05A}" destId="{35F39544-CE5B-4742-8C2B-366930493E7F}" srcOrd="1" destOrd="0" presId="urn:microsoft.com/office/officeart/2005/8/layout/chevron2"/>
    <dgm:cxn modelId="{EE1421A2-CED6-4039-95FC-9D903CA972C2}" type="presParOf" srcId="{CC0518B2-6C91-4C01-97CD-4CCBC5997385}" destId="{194C9EC6-0FFA-4028-A669-E2F345AF39A2}" srcOrd="1" destOrd="0" presId="urn:microsoft.com/office/officeart/2005/8/layout/chevron2"/>
    <dgm:cxn modelId="{4DFFAAA9-A0AE-4116-A6ED-D2D28A38E8DF}" type="presParOf" srcId="{CC0518B2-6C91-4C01-97CD-4CCBC5997385}" destId="{F69F177F-8919-45F2-A7B5-C0656587D558}" srcOrd="2" destOrd="0" presId="urn:microsoft.com/office/officeart/2005/8/layout/chevron2"/>
    <dgm:cxn modelId="{73D541AF-D34B-459E-B0CE-447B58479637}" type="presParOf" srcId="{F69F177F-8919-45F2-A7B5-C0656587D558}" destId="{8C7ED3DB-3783-4021-B562-A020983CA371}" srcOrd="0" destOrd="0" presId="urn:microsoft.com/office/officeart/2005/8/layout/chevron2"/>
    <dgm:cxn modelId="{5FB89120-255C-4280-B84A-DE8F5F99759C}" type="presParOf" srcId="{F69F177F-8919-45F2-A7B5-C0656587D558}" destId="{9455AA65-36B9-4AC9-B4D8-67632B1E3C70}" srcOrd="1" destOrd="0" presId="urn:microsoft.com/office/officeart/2005/8/layout/chevron2"/>
    <dgm:cxn modelId="{5BBAFDCA-E4BF-4D5B-84D5-621754BB5720}" type="presParOf" srcId="{CC0518B2-6C91-4C01-97CD-4CCBC5997385}" destId="{F9E97B85-8C08-4152-8D84-04D8C510EE5D}" srcOrd="3" destOrd="0" presId="urn:microsoft.com/office/officeart/2005/8/layout/chevron2"/>
    <dgm:cxn modelId="{AD092B15-4BF6-46EC-B084-1ED99C62CECD}" type="presParOf" srcId="{CC0518B2-6C91-4C01-97CD-4CCBC5997385}" destId="{7DCA52D1-599F-48F7-A860-12217D4BC70F}" srcOrd="4" destOrd="0" presId="urn:microsoft.com/office/officeart/2005/8/layout/chevron2"/>
    <dgm:cxn modelId="{0E940C9F-0E2C-47CE-B0A4-BAC52A2C25DB}" type="presParOf" srcId="{7DCA52D1-599F-48F7-A860-12217D4BC70F}" destId="{5879FD45-A004-41C3-8F75-44585E9B7556}" srcOrd="0" destOrd="0" presId="urn:microsoft.com/office/officeart/2005/8/layout/chevron2"/>
    <dgm:cxn modelId="{DFC10CAB-D279-4F3F-8757-049813558BEF}" type="presParOf" srcId="{7DCA52D1-599F-48F7-A860-12217D4BC70F}" destId="{50714AC9-E134-43C0-912B-EF962B8CDCA6}" srcOrd="1" destOrd="0" presId="urn:microsoft.com/office/officeart/2005/8/layout/chevron2"/>
    <dgm:cxn modelId="{3232014D-3B38-4AB4-BA13-9B902C554919}" type="presParOf" srcId="{CC0518B2-6C91-4C01-97CD-4CCBC5997385}" destId="{26E2E6AC-AE0D-44E0-AA88-E7C8730ADA79}" srcOrd="5" destOrd="0" presId="urn:microsoft.com/office/officeart/2005/8/layout/chevron2"/>
    <dgm:cxn modelId="{437DAE1B-416E-4088-A428-37635CD27C71}" type="presParOf" srcId="{CC0518B2-6C91-4C01-97CD-4CCBC5997385}" destId="{8C2A42BA-FF1A-4088-8191-04EA4FE1D86B}" srcOrd="6" destOrd="0" presId="urn:microsoft.com/office/officeart/2005/8/layout/chevron2"/>
    <dgm:cxn modelId="{6006CC6B-9EE9-457C-8BE8-0FDDDDD4F3F2}" type="presParOf" srcId="{8C2A42BA-FF1A-4088-8191-04EA4FE1D86B}" destId="{6079D143-54D3-4CCC-863E-FABC906E5562}" srcOrd="0" destOrd="0" presId="urn:microsoft.com/office/officeart/2005/8/layout/chevron2"/>
    <dgm:cxn modelId="{0D155435-775D-4A90-A5B2-E153652C644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Thịt, thủy sản, trứng và hạt giàu đạm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Ngô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khoai</a:t>
          </a:r>
          <a:r>
            <a:rPr lang="es-ES" sz="3600" b="1" dirty="0" smtClean="0">
              <a:latin typeface="+mn-lt"/>
            </a:rPr>
            <a:t>, </a:t>
          </a:r>
          <a:r>
            <a:rPr lang="es-ES" sz="3600" b="1" dirty="0" err="1" smtClean="0">
              <a:latin typeface="+mn-lt"/>
            </a:rPr>
            <a:t>sắn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và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các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hạt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giàu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đạm</a:t>
          </a:r>
          <a:r>
            <a:rPr lang="es-ES" sz="3600" b="1" dirty="0" smtClean="0">
              <a:latin typeface="+mn-lt"/>
            </a:rPr>
            <a:t>.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+mn-lt"/>
            </a:rPr>
            <a:t>Thịt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thủy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sản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trứng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và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ngô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khoai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sắn</a:t>
          </a:r>
          <a:r>
            <a:rPr lang="en-US" sz="3600" b="1" dirty="0" smtClean="0">
              <a:latin typeface="+mn-lt"/>
            </a:rPr>
            <a:t>.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Trứng, sữa và nước lọc.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B459C-EF3D-42E5-8F5D-DFBCA8C3125B}" type="presOf" srcId="{6F2EFE33-A6B1-4FC4-8DCE-C20B7615A182}" destId="{B4A4304B-A89A-455C-8937-4F3471AB2BE3}" srcOrd="0" destOrd="0" presId="urn:microsoft.com/office/officeart/2005/8/layout/chevron2"/>
    <dgm:cxn modelId="{CF34B688-4ADE-44C3-ACD0-AA32FF21D1A1}" type="presOf" srcId="{36D49637-7CB7-4CBF-A617-FB36D1C024DD}" destId="{50714AC9-E134-43C0-912B-EF962B8CDCA6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BCD8A59C-B789-465E-9214-24192FE98B6A}" type="presOf" srcId="{0343EBAB-5602-4610-A469-4F49ABD30187}" destId="{6079D143-54D3-4CCC-863E-FABC906E5562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DFD63736-DE35-4055-A4C2-3DB11AAFB970}" type="presOf" srcId="{B8251EDE-A318-4F8F-8BE8-8E87AA152E99}" destId="{9455AA65-36B9-4AC9-B4D8-67632B1E3C70}" srcOrd="0" destOrd="0" presId="urn:microsoft.com/office/officeart/2005/8/layout/chevron2"/>
    <dgm:cxn modelId="{86529B9D-B0D1-4780-BC6E-A8E8E0C916DA}" type="presOf" srcId="{B8892526-E846-4A54-8A12-C5F77479C95E}" destId="{5879FD45-A004-41C3-8F75-44585E9B7556}" srcOrd="0" destOrd="0" presId="urn:microsoft.com/office/officeart/2005/8/layout/chevron2"/>
    <dgm:cxn modelId="{3C3556BE-253E-48AA-9914-903089D2C67A}" type="presOf" srcId="{5418704F-9210-40FA-8798-AF02DE299D38}" destId="{7740790D-703A-457D-9B2A-B653960781AE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9CF641C3-82D5-4D0C-8476-7C64AE8BEB2B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649C0D1A-F992-43EB-969B-72D057884187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FAB267F6-AE2A-4A1C-BA58-0C79975AE2FD}" type="presOf" srcId="{06259B31-9C17-4893-B37C-0A321B6A9055}" destId="{CC0518B2-6C91-4C01-97CD-4CCBC5997385}" srcOrd="0" destOrd="0" presId="urn:microsoft.com/office/officeart/2005/8/layout/chevron2"/>
    <dgm:cxn modelId="{341C1C20-5317-4085-80E0-4B5489227CAC}" type="presParOf" srcId="{CC0518B2-6C91-4C01-97CD-4CCBC5997385}" destId="{5F8B33AE-88DB-429D-93DF-8620C16CB05A}" srcOrd="0" destOrd="0" presId="urn:microsoft.com/office/officeart/2005/8/layout/chevron2"/>
    <dgm:cxn modelId="{DC8FD96A-FC74-4567-9791-2CEFB1CB9815}" type="presParOf" srcId="{5F8B33AE-88DB-429D-93DF-8620C16CB05A}" destId="{7740790D-703A-457D-9B2A-B653960781AE}" srcOrd="0" destOrd="0" presId="urn:microsoft.com/office/officeart/2005/8/layout/chevron2"/>
    <dgm:cxn modelId="{99F3B641-3095-4E5C-885B-97EFFD76C0F4}" type="presParOf" srcId="{5F8B33AE-88DB-429D-93DF-8620C16CB05A}" destId="{35F39544-CE5B-4742-8C2B-366930493E7F}" srcOrd="1" destOrd="0" presId="urn:microsoft.com/office/officeart/2005/8/layout/chevron2"/>
    <dgm:cxn modelId="{9D430CB2-0AD0-45DF-8EAF-3787A5427427}" type="presParOf" srcId="{CC0518B2-6C91-4C01-97CD-4CCBC5997385}" destId="{194C9EC6-0FFA-4028-A669-E2F345AF39A2}" srcOrd="1" destOrd="0" presId="urn:microsoft.com/office/officeart/2005/8/layout/chevron2"/>
    <dgm:cxn modelId="{3701306A-8BAB-45A9-A8AF-8795FD777678}" type="presParOf" srcId="{CC0518B2-6C91-4C01-97CD-4CCBC5997385}" destId="{F69F177F-8919-45F2-A7B5-C0656587D558}" srcOrd="2" destOrd="0" presId="urn:microsoft.com/office/officeart/2005/8/layout/chevron2"/>
    <dgm:cxn modelId="{5FEA8D1B-0881-4787-9683-444CB6305492}" type="presParOf" srcId="{F69F177F-8919-45F2-A7B5-C0656587D558}" destId="{8C7ED3DB-3783-4021-B562-A020983CA371}" srcOrd="0" destOrd="0" presId="urn:microsoft.com/office/officeart/2005/8/layout/chevron2"/>
    <dgm:cxn modelId="{96C3C92A-BEC0-48E0-BDB1-7F60AAE4E409}" type="presParOf" srcId="{F69F177F-8919-45F2-A7B5-C0656587D558}" destId="{9455AA65-36B9-4AC9-B4D8-67632B1E3C70}" srcOrd="1" destOrd="0" presId="urn:microsoft.com/office/officeart/2005/8/layout/chevron2"/>
    <dgm:cxn modelId="{743C7282-F06F-46E0-87FC-DB5C92953DEC}" type="presParOf" srcId="{CC0518B2-6C91-4C01-97CD-4CCBC5997385}" destId="{F9E97B85-8C08-4152-8D84-04D8C510EE5D}" srcOrd="3" destOrd="0" presId="urn:microsoft.com/office/officeart/2005/8/layout/chevron2"/>
    <dgm:cxn modelId="{BB74F28F-679D-4F78-BB8C-A5AE4BB77471}" type="presParOf" srcId="{CC0518B2-6C91-4C01-97CD-4CCBC5997385}" destId="{7DCA52D1-599F-48F7-A860-12217D4BC70F}" srcOrd="4" destOrd="0" presId="urn:microsoft.com/office/officeart/2005/8/layout/chevron2"/>
    <dgm:cxn modelId="{E9A57BDE-2C45-4A58-9163-509AAF9C9830}" type="presParOf" srcId="{7DCA52D1-599F-48F7-A860-12217D4BC70F}" destId="{5879FD45-A004-41C3-8F75-44585E9B7556}" srcOrd="0" destOrd="0" presId="urn:microsoft.com/office/officeart/2005/8/layout/chevron2"/>
    <dgm:cxn modelId="{4F938D2A-B3B8-442F-BDE7-0F8EE2FC14B6}" type="presParOf" srcId="{7DCA52D1-599F-48F7-A860-12217D4BC70F}" destId="{50714AC9-E134-43C0-912B-EF962B8CDCA6}" srcOrd="1" destOrd="0" presId="urn:microsoft.com/office/officeart/2005/8/layout/chevron2"/>
    <dgm:cxn modelId="{333986A7-C2BF-47BE-97EE-185088D69889}" type="presParOf" srcId="{CC0518B2-6C91-4C01-97CD-4CCBC5997385}" destId="{26E2E6AC-AE0D-44E0-AA88-E7C8730ADA79}" srcOrd="5" destOrd="0" presId="urn:microsoft.com/office/officeart/2005/8/layout/chevron2"/>
    <dgm:cxn modelId="{442C96B8-97F0-49C7-88DD-6866245E0F55}" type="presParOf" srcId="{CC0518B2-6C91-4C01-97CD-4CCBC5997385}" destId="{8C2A42BA-FF1A-4088-8191-04EA4FE1D86B}" srcOrd="6" destOrd="0" presId="urn:microsoft.com/office/officeart/2005/8/layout/chevron2"/>
    <dgm:cxn modelId="{D28CFF47-9EA9-4823-8470-D360DF0B951C}" type="presParOf" srcId="{8C2A42BA-FF1A-4088-8191-04EA4FE1D86B}" destId="{6079D143-54D3-4CCC-863E-FABC906E5562}" srcOrd="0" destOrd="0" presId="urn:microsoft.com/office/officeart/2005/8/layout/chevron2"/>
    <dgm:cxn modelId="{F4F715B7-6269-460F-831E-22067B8C237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Thịt, thủy sản, trứng và hạt giàu đạm</a:t>
          </a:r>
          <a:r>
            <a:rPr lang="en-US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3600" b="1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Ngô, khoai, sắn và các hạt giàu đạm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.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+mn-lt"/>
            </a:rPr>
            <a:t>Thịt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thủy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sản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trứng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và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ngô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khoai</a:t>
          </a:r>
          <a:r>
            <a:rPr lang="en-US" sz="3600" b="1" dirty="0" smtClean="0">
              <a:latin typeface="+mn-lt"/>
            </a:rPr>
            <a:t>, </a:t>
          </a:r>
          <a:r>
            <a:rPr lang="en-US" sz="3600" b="1" dirty="0" err="1" smtClean="0">
              <a:latin typeface="+mn-lt"/>
            </a:rPr>
            <a:t>sắn</a:t>
          </a:r>
          <a:r>
            <a:rPr lang="en-US" sz="3600" b="1" dirty="0" smtClean="0">
              <a:latin typeface="+mn-lt"/>
            </a:rPr>
            <a:t>.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Trứng, sữa và nước lọc.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-3" custLinFactNeighborY="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51CD0BF7-0A44-449D-AAF9-3312F96321EA}" type="presOf" srcId="{36D49637-7CB7-4CBF-A617-FB36D1C024DD}" destId="{50714AC9-E134-43C0-912B-EF962B8CDCA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428D59F4-19E8-4D6A-9408-053A9EA32F86}" type="presOf" srcId="{6F2EFE33-A6B1-4FC4-8DCE-C20B7615A182}" destId="{B4A4304B-A89A-455C-8937-4F3471AB2BE3}" srcOrd="0" destOrd="0" presId="urn:microsoft.com/office/officeart/2005/8/layout/chevron2"/>
    <dgm:cxn modelId="{89BA7EED-9748-4F9A-AA3B-6D0EF1297127}" type="presOf" srcId="{5418704F-9210-40FA-8798-AF02DE299D38}" destId="{7740790D-703A-457D-9B2A-B653960781AE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56C4ED4-EA1E-4FE6-8C94-12DE3B4B7859}" type="presOf" srcId="{06259B31-9C17-4893-B37C-0A321B6A9055}" destId="{CC0518B2-6C91-4C01-97CD-4CCBC5997385}" srcOrd="0" destOrd="0" presId="urn:microsoft.com/office/officeart/2005/8/layout/chevron2"/>
    <dgm:cxn modelId="{0C71E72D-5BD1-4ECE-B1FD-3B46D112FA20}" type="presOf" srcId="{0343EBAB-5602-4610-A469-4F49ABD30187}" destId="{6079D143-54D3-4CCC-863E-FABC906E5562}" srcOrd="0" destOrd="0" presId="urn:microsoft.com/office/officeart/2005/8/layout/chevron2"/>
    <dgm:cxn modelId="{EDBD45E9-FEAA-4C70-9950-A89F9139CD55}" type="presOf" srcId="{29F4D87F-78D8-477A-B1EB-F6D230387E12}" destId="{35F39544-CE5B-4742-8C2B-366930493E7F}" srcOrd="0" destOrd="0" presId="urn:microsoft.com/office/officeart/2005/8/layout/chevron2"/>
    <dgm:cxn modelId="{1A808EBA-863D-4C7A-B8AC-140B9D9A012E}" type="presOf" srcId="{29756C80-A634-4D2B-9A07-70E6D46E08D9}" destId="{8C7ED3DB-3783-4021-B562-A020983CA371}" srcOrd="0" destOrd="0" presId="urn:microsoft.com/office/officeart/2005/8/layout/chevron2"/>
    <dgm:cxn modelId="{459FE0B8-0F7A-459C-88F0-2228368D8012}" type="presOf" srcId="{B8892526-E846-4A54-8A12-C5F77479C95E}" destId="{5879FD45-A004-41C3-8F75-44585E9B7556}" srcOrd="0" destOrd="0" presId="urn:microsoft.com/office/officeart/2005/8/layout/chevron2"/>
    <dgm:cxn modelId="{1B5E6B04-5434-4985-BC54-47C22C62B251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7B3291B3-1543-42CD-9352-D1704FC62512}" type="presParOf" srcId="{CC0518B2-6C91-4C01-97CD-4CCBC5997385}" destId="{5F8B33AE-88DB-429D-93DF-8620C16CB05A}" srcOrd="0" destOrd="0" presId="urn:microsoft.com/office/officeart/2005/8/layout/chevron2"/>
    <dgm:cxn modelId="{30F86087-DD9F-4C5A-94DA-B5F92CC7F1ED}" type="presParOf" srcId="{5F8B33AE-88DB-429D-93DF-8620C16CB05A}" destId="{7740790D-703A-457D-9B2A-B653960781AE}" srcOrd="0" destOrd="0" presId="urn:microsoft.com/office/officeart/2005/8/layout/chevron2"/>
    <dgm:cxn modelId="{C8F220EA-250B-42B8-831C-027841B45627}" type="presParOf" srcId="{5F8B33AE-88DB-429D-93DF-8620C16CB05A}" destId="{35F39544-CE5B-4742-8C2B-366930493E7F}" srcOrd="1" destOrd="0" presId="urn:microsoft.com/office/officeart/2005/8/layout/chevron2"/>
    <dgm:cxn modelId="{A4DA03B8-36F6-4AB8-A5E9-F807E075545E}" type="presParOf" srcId="{CC0518B2-6C91-4C01-97CD-4CCBC5997385}" destId="{194C9EC6-0FFA-4028-A669-E2F345AF39A2}" srcOrd="1" destOrd="0" presId="urn:microsoft.com/office/officeart/2005/8/layout/chevron2"/>
    <dgm:cxn modelId="{22B7BA79-10BB-481D-903C-3683C3B19790}" type="presParOf" srcId="{CC0518B2-6C91-4C01-97CD-4CCBC5997385}" destId="{F69F177F-8919-45F2-A7B5-C0656587D558}" srcOrd="2" destOrd="0" presId="urn:microsoft.com/office/officeart/2005/8/layout/chevron2"/>
    <dgm:cxn modelId="{C875379E-9B22-48D7-82C6-28E3712FD8B6}" type="presParOf" srcId="{F69F177F-8919-45F2-A7B5-C0656587D558}" destId="{8C7ED3DB-3783-4021-B562-A020983CA371}" srcOrd="0" destOrd="0" presId="urn:microsoft.com/office/officeart/2005/8/layout/chevron2"/>
    <dgm:cxn modelId="{9C58EA56-F0D8-4937-B395-FF8FF1801E49}" type="presParOf" srcId="{F69F177F-8919-45F2-A7B5-C0656587D558}" destId="{9455AA65-36B9-4AC9-B4D8-67632B1E3C70}" srcOrd="1" destOrd="0" presId="urn:microsoft.com/office/officeart/2005/8/layout/chevron2"/>
    <dgm:cxn modelId="{FD094D14-F0DA-4AFD-85D7-ECFD939DDE6E}" type="presParOf" srcId="{CC0518B2-6C91-4C01-97CD-4CCBC5997385}" destId="{F9E97B85-8C08-4152-8D84-04D8C510EE5D}" srcOrd="3" destOrd="0" presId="urn:microsoft.com/office/officeart/2005/8/layout/chevron2"/>
    <dgm:cxn modelId="{E64DD009-9755-47D6-9F1E-42606016860F}" type="presParOf" srcId="{CC0518B2-6C91-4C01-97CD-4CCBC5997385}" destId="{7DCA52D1-599F-48F7-A860-12217D4BC70F}" srcOrd="4" destOrd="0" presId="urn:microsoft.com/office/officeart/2005/8/layout/chevron2"/>
    <dgm:cxn modelId="{D7DA7731-2332-4985-AC14-9B29D35DE8C2}" type="presParOf" srcId="{7DCA52D1-599F-48F7-A860-12217D4BC70F}" destId="{5879FD45-A004-41C3-8F75-44585E9B7556}" srcOrd="0" destOrd="0" presId="urn:microsoft.com/office/officeart/2005/8/layout/chevron2"/>
    <dgm:cxn modelId="{AB0C3CE8-0520-4225-85D1-932A715C7B77}" type="presParOf" srcId="{7DCA52D1-599F-48F7-A860-12217D4BC70F}" destId="{50714AC9-E134-43C0-912B-EF962B8CDCA6}" srcOrd="1" destOrd="0" presId="urn:microsoft.com/office/officeart/2005/8/layout/chevron2"/>
    <dgm:cxn modelId="{517D8468-EFBD-4723-A099-8E47217331D1}" type="presParOf" srcId="{CC0518B2-6C91-4C01-97CD-4CCBC5997385}" destId="{26E2E6AC-AE0D-44E0-AA88-E7C8730ADA79}" srcOrd="5" destOrd="0" presId="urn:microsoft.com/office/officeart/2005/8/layout/chevron2"/>
    <dgm:cxn modelId="{2E75F35A-482E-4AC1-806E-5C7075334D5E}" type="presParOf" srcId="{CC0518B2-6C91-4C01-97CD-4CCBC5997385}" destId="{8C2A42BA-FF1A-4088-8191-04EA4FE1D86B}" srcOrd="6" destOrd="0" presId="urn:microsoft.com/office/officeart/2005/8/layout/chevron2"/>
    <dgm:cxn modelId="{75D9FD5F-4472-43CA-8468-BF2D1FA8C998}" type="presParOf" srcId="{8C2A42BA-FF1A-4088-8191-04EA4FE1D86B}" destId="{6079D143-54D3-4CCC-863E-FABC906E5562}" srcOrd="0" destOrd="0" presId="urn:microsoft.com/office/officeart/2005/8/layout/chevron2"/>
    <dgm:cxn modelId="{AF8974AC-C7BC-4112-B603-A2D15B402DE2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+mn-lt"/>
            </a:rPr>
            <a:t>Mỡ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và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dầu</a:t>
          </a:r>
          <a:r>
            <a:rPr lang="es-ES" sz="3600" b="1" dirty="0" smtClean="0">
              <a:latin typeface="+mn-lt"/>
            </a:rPr>
            <a:t> </a:t>
          </a:r>
          <a:r>
            <a:rPr lang="es-ES" sz="3600" b="1" dirty="0" err="1" smtClean="0">
              <a:latin typeface="+mn-lt"/>
            </a:rPr>
            <a:t>ăn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+mn-lt"/>
            </a:rPr>
            <a:t>Mỡ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và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bánh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ngọt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Bánh kẹo và nước ngọt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Dầu ăn và trái cây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98DCDC3C-8D7D-49F4-97C8-2561E51262FE}" type="presOf" srcId="{B8251EDE-A318-4F8F-8BE8-8E87AA152E99}" destId="{9455AA65-36B9-4AC9-B4D8-67632B1E3C70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2D72E753-D1C3-4A6E-9E6D-FB81E6DBBEDE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3A0B517-A670-4255-BEE1-9D36F24C4225}" type="presOf" srcId="{06259B31-9C17-4893-B37C-0A321B6A9055}" destId="{CC0518B2-6C91-4C01-97CD-4CCBC5997385}" srcOrd="0" destOrd="0" presId="urn:microsoft.com/office/officeart/2005/8/layout/chevron2"/>
    <dgm:cxn modelId="{CDE534A2-E749-47D5-85F1-7298096DCB47}" type="presOf" srcId="{29F4D87F-78D8-477A-B1EB-F6D230387E12}" destId="{35F39544-CE5B-4742-8C2B-366930493E7F}" srcOrd="0" destOrd="0" presId="urn:microsoft.com/office/officeart/2005/8/layout/chevron2"/>
    <dgm:cxn modelId="{D0AB023C-2096-4BB1-BD69-C383C6585A06}" type="presOf" srcId="{29756C80-A634-4D2B-9A07-70E6D46E08D9}" destId="{8C7ED3DB-3783-4021-B562-A020983CA371}" srcOrd="0" destOrd="0" presId="urn:microsoft.com/office/officeart/2005/8/layout/chevron2"/>
    <dgm:cxn modelId="{C6CF0541-8EE1-4087-A60B-CFBE62041766}" type="presOf" srcId="{5418704F-9210-40FA-8798-AF02DE299D38}" destId="{7740790D-703A-457D-9B2A-B653960781AE}" srcOrd="0" destOrd="0" presId="urn:microsoft.com/office/officeart/2005/8/layout/chevron2"/>
    <dgm:cxn modelId="{609A4163-DD82-47F6-BE10-841E4F815B3A}" type="presOf" srcId="{0343EBAB-5602-4610-A469-4F49ABD30187}" destId="{6079D143-54D3-4CCC-863E-FABC906E5562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1DFD5E2F-6431-4C22-A19D-AABA4C026F8D}" type="presOf" srcId="{6F2EFE33-A6B1-4FC4-8DCE-C20B7615A182}" destId="{B4A4304B-A89A-455C-8937-4F3471AB2BE3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65E7616-712D-4726-BA73-BC2658B4A721}" type="presOf" srcId="{36D49637-7CB7-4CBF-A617-FB36D1C024DD}" destId="{50714AC9-E134-43C0-912B-EF962B8CDCA6}" srcOrd="0" destOrd="0" presId="urn:microsoft.com/office/officeart/2005/8/layout/chevron2"/>
    <dgm:cxn modelId="{BBCE1421-C151-456D-B0C8-AF907D2B15E1}" type="presParOf" srcId="{CC0518B2-6C91-4C01-97CD-4CCBC5997385}" destId="{5F8B33AE-88DB-429D-93DF-8620C16CB05A}" srcOrd="0" destOrd="0" presId="urn:microsoft.com/office/officeart/2005/8/layout/chevron2"/>
    <dgm:cxn modelId="{1C52F443-9E11-4C15-A7DC-02720F9D9042}" type="presParOf" srcId="{5F8B33AE-88DB-429D-93DF-8620C16CB05A}" destId="{7740790D-703A-457D-9B2A-B653960781AE}" srcOrd="0" destOrd="0" presId="urn:microsoft.com/office/officeart/2005/8/layout/chevron2"/>
    <dgm:cxn modelId="{81DAF30F-E201-40E3-85C4-4F762D3974C7}" type="presParOf" srcId="{5F8B33AE-88DB-429D-93DF-8620C16CB05A}" destId="{35F39544-CE5B-4742-8C2B-366930493E7F}" srcOrd="1" destOrd="0" presId="urn:microsoft.com/office/officeart/2005/8/layout/chevron2"/>
    <dgm:cxn modelId="{E5639278-ECE9-4409-864A-F90BD83D6BCD}" type="presParOf" srcId="{CC0518B2-6C91-4C01-97CD-4CCBC5997385}" destId="{194C9EC6-0FFA-4028-A669-E2F345AF39A2}" srcOrd="1" destOrd="0" presId="urn:microsoft.com/office/officeart/2005/8/layout/chevron2"/>
    <dgm:cxn modelId="{77C30C95-4626-4AB8-A4CC-40602CA6FE94}" type="presParOf" srcId="{CC0518B2-6C91-4C01-97CD-4CCBC5997385}" destId="{F69F177F-8919-45F2-A7B5-C0656587D558}" srcOrd="2" destOrd="0" presId="urn:microsoft.com/office/officeart/2005/8/layout/chevron2"/>
    <dgm:cxn modelId="{68BFFFFC-F6C8-4C22-8A66-8FB7BF26343F}" type="presParOf" srcId="{F69F177F-8919-45F2-A7B5-C0656587D558}" destId="{8C7ED3DB-3783-4021-B562-A020983CA371}" srcOrd="0" destOrd="0" presId="urn:microsoft.com/office/officeart/2005/8/layout/chevron2"/>
    <dgm:cxn modelId="{F7F4DFC1-43BF-4688-B66C-91578B4B3B8D}" type="presParOf" srcId="{F69F177F-8919-45F2-A7B5-C0656587D558}" destId="{9455AA65-36B9-4AC9-B4D8-67632B1E3C70}" srcOrd="1" destOrd="0" presId="urn:microsoft.com/office/officeart/2005/8/layout/chevron2"/>
    <dgm:cxn modelId="{29709AF1-D1CD-40B7-862B-BF4AA8A6C447}" type="presParOf" srcId="{CC0518B2-6C91-4C01-97CD-4CCBC5997385}" destId="{F9E97B85-8C08-4152-8D84-04D8C510EE5D}" srcOrd="3" destOrd="0" presId="urn:microsoft.com/office/officeart/2005/8/layout/chevron2"/>
    <dgm:cxn modelId="{099E519F-D506-4E41-8F90-0383810B4A87}" type="presParOf" srcId="{CC0518B2-6C91-4C01-97CD-4CCBC5997385}" destId="{7DCA52D1-599F-48F7-A860-12217D4BC70F}" srcOrd="4" destOrd="0" presId="urn:microsoft.com/office/officeart/2005/8/layout/chevron2"/>
    <dgm:cxn modelId="{B982716D-B383-4245-B3E3-9B3B56DE3762}" type="presParOf" srcId="{7DCA52D1-599F-48F7-A860-12217D4BC70F}" destId="{5879FD45-A004-41C3-8F75-44585E9B7556}" srcOrd="0" destOrd="0" presId="urn:microsoft.com/office/officeart/2005/8/layout/chevron2"/>
    <dgm:cxn modelId="{B8B5EB09-1CD4-4C28-A60B-CFE70E1887F3}" type="presParOf" srcId="{7DCA52D1-599F-48F7-A860-12217D4BC70F}" destId="{50714AC9-E134-43C0-912B-EF962B8CDCA6}" srcOrd="1" destOrd="0" presId="urn:microsoft.com/office/officeart/2005/8/layout/chevron2"/>
    <dgm:cxn modelId="{1BF19C55-EF5E-4048-860E-EA88264C2471}" type="presParOf" srcId="{CC0518B2-6C91-4C01-97CD-4CCBC5997385}" destId="{26E2E6AC-AE0D-44E0-AA88-E7C8730ADA79}" srcOrd="5" destOrd="0" presId="urn:microsoft.com/office/officeart/2005/8/layout/chevron2"/>
    <dgm:cxn modelId="{BF91134C-78F1-45B4-A817-CE90D63E53FB}" type="presParOf" srcId="{CC0518B2-6C91-4C01-97CD-4CCBC5997385}" destId="{8C2A42BA-FF1A-4088-8191-04EA4FE1D86B}" srcOrd="6" destOrd="0" presId="urn:microsoft.com/office/officeart/2005/8/layout/chevron2"/>
    <dgm:cxn modelId="{2FFA18BA-C1B8-46EB-917A-171AE0F5F5EE}" type="presParOf" srcId="{8C2A42BA-FF1A-4088-8191-04EA4FE1D86B}" destId="{6079D143-54D3-4CCC-863E-FABC906E5562}" srcOrd="0" destOrd="0" presId="urn:microsoft.com/office/officeart/2005/8/layout/chevron2"/>
    <dgm:cxn modelId="{B1FDFE15-3898-4741-8CC8-F38993AFB698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1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F4D87F-78D8-477A-B1EB-F6D230387E1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solidFill>
                <a:srgbClr val="FFFF00"/>
              </a:solidFill>
              <a:latin typeface="+mn-lt"/>
            </a:rPr>
            <a:t>Mỡ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và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dầu</a:t>
          </a:r>
          <a:r>
            <a:rPr lang="es-ES" sz="36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dirty="0" err="1" smtClean="0">
              <a:solidFill>
                <a:srgbClr val="FFFF00"/>
              </a:solidFill>
              <a:latin typeface="+mn-lt"/>
            </a:rPr>
            <a:t>ăn</a:t>
          </a:r>
          <a:endParaRPr lang="en-US" sz="3600" b="1" dirty="0">
            <a:solidFill>
              <a:srgbClr val="FFFF00"/>
            </a:solidFill>
            <a:latin typeface="+mn-lt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3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+mn-lt"/>
            </a:rPr>
            <a:t>Mỡ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và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bánh</a:t>
          </a:r>
          <a:r>
            <a:rPr lang="en-US" sz="3600" b="1" dirty="0" smtClean="0">
              <a:latin typeface="+mn-lt"/>
            </a:rPr>
            <a:t> </a:t>
          </a:r>
          <a:r>
            <a:rPr lang="en-US" sz="3600" b="1" dirty="0" err="1" smtClean="0">
              <a:latin typeface="+mn-lt"/>
            </a:rPr>
            <a:t>ngọt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dirty="0">
            <a:latin typeface="+mn-lt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+mn-lt"/>
              <a:cs typeface="Arial" pitchFamily="34" charset="0"/>
            </a:rPr>
            <a:t>2</a:t>
          </a:r>
          <a:endParaRPr lang="en-US" sz="3600" b="1" dirty="0">
            <a:latin typeface="+mn-lt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Bánh kẹo và nước ngọt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Dầu ăn và trái cây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-367" custLinFactNeighborY="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A9AAD240-D96E-43C2-8A4B-EFCCCD722B2E}" type="presOf" srcId="{36D49637-7CB7-4CBF-A617-FB36D1C024DD}" destId="{50714AC9-E134-43C0-912B-EF962B8CDCA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029224C8-19E9-4EF6-BE0F-E4EF928D7D1B}" type="presOf" srcId="{29F4D87F-78D8-477A-B1EB-F6D230387E12}" destId="{35F39544-CE5B-4742-8C2B-366930493E7F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DA3CBC06-57BE-42A5-B4BD-A1672C194A2A}" type="presOf" srcId="{6F2EFE33-A6B1-4FC4-8DCE-C20B7615A182}" destId="{B4A4304B-A89A-455C-8937-4F3471AB2BE3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81182D3B-A8FC-44B9-AC67-1CB26D785E5B}" type="presOf" srcId="{29756C80-A634-4D2B-9A07-70E6D46E08D9}" destId="{8C7ED3DB-3783-4021-B562-A020983CA371}" srcOrd="0" destOrd="0" presId="urn:microsoft.com/office/officeart/2005/8/layout/chevron2"/>
    <dgm:cxn modelId="{567B91FD-13E5-4C6D-8854-8B512249F935}" type="presOf" srcId="{0343EBAB-5602-4610-A469-4F49ABD30187}" destId="{6079D143-54D3-4CCC-863E-FABC906E5562}" srcOrd="0" destOrd="0" presId="urn:microsoft.com/office/officeart/2005/8/layout/chevron2"/>
    <dgm:cxn modelId="{CB6A688F-6A75-4458-94FD-0DDF5F43863A}" type="presOf" srcId="{B8251EDE-A318-4F8F-8BE8-8E87AA152E99}" destId="{9455AA65-36B9-4AC9-B4D8-67632B1E3C70}" srcOrd="0" destOrd="0" presId="urn:microsoft.com/office/officeart/2005/8/layout/chevron2"/>
    <dgm:cxn modelId="{09E5D659-9D6A-48F2-BE72-BE7544057F42}" type="presOf" srcId="{5418704F-9210-40FA-8798-AF02DE299D38}" destId="{7740790D-703A-457D-9B2A-B653960781AE}" srcOrd="0" destOrd="0" presId="urn:microsoft.com/office/officeart/2005/8/layout/chevron2"/>
    <dgm:cxn modelId="{D07926D9-B210-40AB-ADF6-9B0EFC7749A1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FB6B4C36-B611-442F-B7FF-B283BC8D7DB7}" type="presOf" srcId="{B8892526-E846-4A54-8A12-C5F77479C95E}" destId="{5879FD45-A004-41C3-8F75-44585E9B7556}" srcOrd="0" destOrd="0" presId="urn:microsoft.com/office/officeart/2005/8/layout/chevron2"/>
    <dgm:cxn modelId="{D5A1AE08-8C80-4549-8EC7-89D4706EC4BA}" type="presParOf" srcId="{CC0518B2-6C91-4C01-97CD-4CCBC5997385}" destId="{5F8B33AE-88DB-429D-93DF-8620C16CB05A}" srcOrd="0" destOrd="0" presId="urn:microsoft.com/office/officeart/2005/8/layout/chevron2"/>
    <dgm:cxn modelId="{A5EB04A4-2DBD-41BF-A0E5-A7BBE8ED6977}" type="presParOf" srcId="{5F8B33AE-88DB-429D-93DF-8620C16CB05A}" destId="{7740790D-703A-457D-9B2A-B653960781AE}" srcOrd="0" destOrd="0" presId="urn:microsoft.com/office/officeart/2005/8/layout/chevron2"/>
    <dgm:cxn modelId="{E405B636-B914-4C42-B6BA-789470033880}" type="presParOf" srcId="{5F8B33AE-88DB-429D-93DF-8620C16CB05A}" destId="{35F39544-CE5B-4742-8C2B-366930493E7F}" srcOrd="1" destOrd="0" presId="urn:microsoft.com/office/officeart/2005/8/layout/chevron2"/>
    <dgm:cxn modelId="{2A64F122-B977-407B-96AF-DA6187E05102}" type="presParOf" srcId="{CC0518B2-6C91-4C01-97CD-4CCBC5997385}" destId="{194C9EC6-0FFA-4028-A669-E2F345AF39A2}" srcOrd="1" destOrd="0" presId="urn:microsoft.com/office/officeart/2005/8/layout/chevron2"/>
    <dgm:cxn modelId="{4811AF6B-AA7E-4D86-93F8-BC5D41A5FEFA}" type="presParOf" srcId="{CC0518B2-6C91-4C01-97CD-4CCBC5997385}" destId="{F69F177F-8919-45F2-A7B5-C0656587D558}" srcOrd="2" destOrd="0" presId="urn:microsoft.com/office/officeart/2005/8/layout/chevron2"/>
    <dgm:cxn modelId="{8B34C45E-3954-4AD4-A916-0DA22FDC1670}" type="presParOf" srcId="{F69F177F-8919-45F2-A7B5-C0656587D558}" destId="{8C7ED3DB-3783-4021-B562-A020983CA371}" srcOrd="0" destOrd="0" presId="urn:microsoft.com/office/officeart/2005/8/layout/chevron2"/>
    <dgm:cxn modelId="{F06F9992-DB28-4F57-A8DB-C88596699851}" type="presParOf" srcId="{F69F177F-8919-45F2-A7B5-C0656587D558}" destId="{9455AA65-36B9-4AC9-B4D8-67632B1E3C70}" srcOrd="1" destOrd="0" presId="urn:microsoft.com/office/officeart/2005/8/layout/chevron2"/>
    <dgm:cxn modelId="{79A8B906-7271-470F-BB88-472B449FAF81}" type="presParOf" srcId="{CC0518B2-6C91-4C01-97CD-4CCBC5997385}" destId="{F9E97B85-8C08-4152-8D84-04D8C510EE5D}" srcOrd="3" destOrd="0" presId="urn:microsoft.com/office/officeart/2005/8/layout/chevron2"/>
    <dgm:cxn modelId="{6A30AACC-35B3-4E03-9DC6-4DC6D2D7C8BF}" type="presParOf" srcId="{CC0518B2-6C91-4C01-97CD-4CCBC5997385}" destId="{7DCA52D1-599F-48F7-A860-12217D4BC70F}" srcOrd="4" destOrd="0" presId="urn:microsoft.com/office/officeart/2005/8/layout/chevron2"/>
    <dgm:cxn modelId="{5116CAE0-8A64-473E-88FE-9A5551AC7349}" type="presParOf" srcId="{7DCA52D1-599F-48F7-A860-12217D4BC70F}" destId="{5879FD45-A004-41C3-8F75-44585E9B7556}" srcOrd="0" destOrd="0" presId="urn:microsoft.com/office/officeart/2005/8/layout/chevron2"/>
    <dgm:cxn modelId="{1C2B294E-0E85-4E1B-8A3E-45EEBBB6C067}" type="presParOf" srcId="{7DCA52D1-599F-48F7-A860-12217D4BC70F}" destId="{50714AC9-E134-43C0-912B-EF962B8CDCA6}" srcOrd="1" destOrd="0" presId="urn:microsoft.com/office/officeart/2005/8/layout/chevron2"/>
    <dgm:cxn modelId="{2AF72C7A-148C-47F4-AAFB-CBBFDED2CDB5}" type="presParOf" srcId="{CC0518B2-6C91-4C01-97CD-4CCBC5997385}" destId="{26E2E6AC-AE0D-44E0-AA88-E7C8730ADA79}" srcOrd="5" destOrd="0" presId="urn:microsoft.com/office/officeart/2005/8/layout/chevron2"/>
    <dgm:cxn modelId="{B2F669E0-9423-4C24-902A-6402D9F10DCB}" type="presParOf" srcId="{CC0518B2-6C91-4C01-97CD-4CCBC5997385}" destId="{8C2A42BA-FF1A-4088-8191-04EA4FE1D86B}" srcOrd="6" destOrd="0" presId="urn:microsoft.com/office/officeart/2005/8/layout/chevron2"/>
    <dgm:cxn modelId="{E7AA4D79-BAD7-473B-AA1B-0CA43263E40D}" type="presParOf" srcId="{8C2A42BA-FF1A-4088-8191-04EA4FE1D86B}" destId="{6079D143-54D3-4CCC-863E-FABC906E5562}" srcOrd="0" destOrd="0" presId="urn:microsoft.com/office/officeart/2005/8/layout/chevron2"/>
    <dgm:cxn modelId="{D374F540-11FF-4C4B-A79F-037EFF07BE2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Rau </a:t>
          </a:r>
          <a:r>
            <a:rPr lang="en-US" sz="3600" b="1" dirty="0" err="1" smtClean="0"/>
            <a:t>lá</a:t>
          </a:r>
          <a:r>
            <a:rPr lang="en-US" sz="3600" b="1" dirty="0" smtClean="0"/>
            <a:t>, </a:t>
          </a:r>
          <a:r>
            <a:rPr lang="en-US" sz="3600" b="1" dirty="0" err="1" smtClean="0"/>
            <a:t>rau</a:t>
          </a:r>
          <a:r>
            <a:rPr lang="en-US" sz="3600" b="1" dirty="0" smtClean="0"/>
            <a:t> </a:t>
          </a:r>
          <a:r>
            <a:rPr lang="en-US" sz="3600" b="1" dirty="0" err="1" smtClean="0"/>
            <a:t>củ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thịt</a:t>
          </a:r>
          <a:r>
            <a:rPr lang="en-US" sz="3600" b="1" dirty="0" smtClean="0"/>
            <a:t>, </a:t>
          </a:r>
          <a:r>
            <a:rPr lang="en-US" sz="3600" b="1" dirty="0" err="1" smtClean="0"/>
            <a:t>trứng</a:t>
          </a:r>
          <a:r>
            <a:rPr lang="en-US" sz="3600" b="1" dirty="0" smtClean="0"/>
            <a:t>, </a:t>
          </a:r>
          <a:r>
            <a:rPr lang="en-US" sz="3600" b="1" dirty="0" err="1" smtClean="0"/>
            <a:t>sữa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Rau </a:t>
          </a:r>
          <a:r>
            <a:rPr lang="en-US" sz="3600" b="1" dirty="0" err="1" smtClean="0"/>
            <a:t>lá</a:t>
          </a:r>
          <a:r>
            <a:rPr lang="en-US" sz="3600" b="1" dirty="0" smtClean="0"/>
            <a:t>, </a:t>
          </a:r>
          <a:r>
            <a:rPr lang="en-US" sz="3600" b="1" dirty="0" err="1" smtClean="0"/>
            <a:t>rau</a:t>
          </a:r>
          <a:r>
            <a:rPr lang="en-US" sz="3600" b="1" dirty="0" smtClean="0"/>
            <a:t> </a:t>
          </a:r>
          <a:r>
            <a:rPr lang="en-US" sz="3600" b="1" dirty="0" err="1" smtClean="0"/>
            <a:t>củ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ngô</a:t>
          </a:r>
          <a:r>
            <a:rPr lang="en-US" sz="3600" b="1" dirty="0" smtClean="0"/>
            <a:t> </a:t>
          </a:r>
          <a:r>
            <a:rPr lang="en-US" sz="3600" b="1" dirty="0" err="1" smtClean="0"/>
            <a:t>khoai</a:t>
          </a:r>
          <a:r>
            <a:rPr lang="en-US" sz="3600" b="1" dirty="0" smtClean="0"/>
            <a:t> </a:t>
          </a:r>
          <a:r>
            <a:rPr lang="en-US" sz="3600" b="1" dirty="0" err="1" smtClean="0"/>
            <a:t>sắn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Rau </a:t>
          </a:r>
          <a:r>
            <a:rPr lang="en-US" sz="3600" b="1" dirty="0" err="1" smtClean="0"/>
            <a:t>lá</a:t>
          </a:r>
          <a:r>
            <a:rPr lang="en-US" sz="3600" b="1" dirty="0" smtClean="0"/>
            <a:t>, </a:t>
          </a:r>
          <a:r>
            <a:rPr lang="en-US" sz="3600" b="1" dirty="0" err="1" smtClean="0"/>
            <a:t>rau</a:t>
          </a:r>
          <a:r>
            <a:rPr lang="en-US" sz="3600" b="1" dirty="0" smtClean="0"/>
            <a:t> </a:t>
          </a:r>
          <a:r>
            <a:rPr lang="en-US" sz="3600" b="1" dirty="0" err="1" smtClean="0"/>
            <a:t>củ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, </a:t>
          </a:r>
          <a:r>
            <a:rPr lang="en-US" sz="3600" b="1" dirty="0" err="1" smtClean="0"/>
            <a:t>trái</a:t>
          </a:r>
          <a:r>
            <a:rPr lang="en-US" sz="3600" b="1" dirty="0" smtClean="0"/>
            <a:t> </a:t>
          </a:r>
          <a:r>
            <a:rPr lang="en-US" sz="3600" b="1" dirty="0" err="1" smtClean="0"/>
            <a:t>cây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chín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/>
            <a:t>Trái</a:t>
          </a:r>
          <a:r>
            <a:rPr lang="en-US" sz="3600" b="1" dirty="0" smtClean="0"/>
            <a:t> </a:t>
          </a:r>
          <a:r>
            <a:rPr lang="en-US" sz="3600" b="1" dirty="0" err="1" smtClean="0"/>
            <a:t>cây</a:t>
          </a:r>
          <a:r>
            <a:rPr lang="en-US" sz="3600" b="1" dirty="0" smtClean="0"/>
            <a:t>, </a:t>
          </a:r>
          <a:r>
            <a:rPr lang="en-US" sz="3600" b="1" dirty="0" err="1" smtClean="0"/>
            <a:t>quả</a:t>
          </a:r>
          <a:r>
            <a:rPr lang="en-US" sz="3600" b="1" dirty="0" smtClean="0"/>
            <a:t> </a:t>
          </a:r>
          <a:r>
            <a:rPr lang="en-US" sz="3600" b="1" dirty="0" err="1" smtClean="0"/>
            <a:t>chín</a:t>
          </a:r>
          <a:r>
            <a:rPr lang="en-US" sz="3600" b="1" dirty="0" smtClean="0"/>
            <a:t> </a:t>
          </a:r>
          <a:r>
            <a:rPr lang="en-US" sz="3600" b="1" dirty="0" err="1" smtClean="0"/>
            <a:t>và</a:t>
          </a:r>
          <a:r>
            <a:rPr lang="en-US" sz="3600" b="1" dirty="0" smtClean="0"/>
            <a:t> </a:t>
          </a:r>
          <a:r>
            <a:rPr lang="en-US" sz="3600" b="1" dirty="0" err="1" smtClean="0"/>
            <a:t>dầu</a:t>
          </a:r>
          <a:r>
            <a:rPr lang="en-US" sz="3600" b="1" dirty="0" smtClean="0"/>
            <a:t> </a:t>
          </a:r>
          <a:r>
            <a:rPr lang="en-US" sz="3600" b="1" dirty="0" err="1" smtClean="0"/>
            <a:t>mỡ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15" custLinFactNeighborY="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9BC71-FCF4-4C77-B157-78713889E472}" type="presOf" srcId="{0343EBAB-5602-4610-A469-4F49ABD30187}" destId="{6079D143-54D3-4CCC-863E-FABC906E5562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E955C83-3565-40CB-9331-770FA568D4AA}" type="presOf" srcId="{29F4D87F-78D8-477A-B1EB-F6D230387E12}" destId="{35F39544-CE5B-4742-8C2B-366930493E7F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27D5936-687D-40AB-A07A-D2AD60471699}" type="presOf" srcId="{06259B31-9C17-4893-B37C-0A321B6A9055}" destId="{CC0518B2-6C91-4C01-97CD-4CCBC5997385}" srcOrd="0" destOrd="0" presId="urn:microsoft.com/office/officeart/2005/8/layout/chevron2"/>
    <dgm:cxn modelId="{CFB1AB9B-AD0C-4B0A-99C4-E910805B1F74}" type="presOf" srcId="{36D49637-7CB7-4CBF-A617-FB36D1C024DD}" destId="{50714AC9-E134-43C0-912B-EF962B8CDCA6}" srcOrd="0" destOrd="0" presId="urn:microsoft.com/office/officeart/2005/8/layout/chevron2"/>
    <dgm:cxn modelId="{FAE4A216-516F-4DA7-8E69-2AEF749AE931}" type="presOf" srcId="{29756C80-A634-4D2B-9A07-70E6D46E08D9}" destId="{8C7ED3DB-3783-4021-B562-A020983CA371}" srcOrd="0" destOrd="0" presId="urn:microsoft.com/office/officeart/2005/8/layout/chevron2"/>
    <dgm:cxn modelId="{B036C977-66B5-4B14-8F58-3BAF6F82BE81}" type="presOf" srcId="{B8251EDE-A318-4F8F-8BE8-8E87AA152E99}" destId="{9455AA65-36B9-4AC9-B4D8-67632B1E3C70}" srcOrd="0" destOrd="0" presId="urn:microsoft.com/office/officeart/2005/8/layout/chevron2"/>
    <dgm:cxn modelId="{99B02875-67C5-4FDE-8D15-DE1CEF9EC3B3}" type="presOf" srcId="{6F2EFE33-A6B1-4FC4-8DCE-C20B7615A182}" destId="{B4A4304B-A89A-455C-8937-4F3471AB2BE3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B6B8A059-540D-4FA4-A3A5-B1F710180088}" type="presOf" srcId="{5418704F-9210-40FA-8798-AF02DE299D38}" destId="{7740790D-703A-457D-9B2A-B653960781AE}" srcOrd="0" destOrd="0" presId="urn:microsoft.com/office/officeart/2005/8/layout/chevron2"/>
    <dgm:cxn modelId="{CCD666F7-09A6-488E-9F65-386788CC9BE3}" type="presOf" srcId="{B8892526-E846-4A54-8A12-C5F77479C95E}" destId="{5879FD45-A004-41C3-8F75-44585E9B755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C237B5C4-EB12-43C9-972D-ABAA55D32CE0}" type="presParOf" srcId="{CC0518B2-6C91-4C01-97CD-4CCBC5997385}" destId="{5F8B33AE-88DB-429D-93DF-8620C16CB05A}" srcOrd="0" destOrd="0" presId="urn:microsoft.com/office/officeart/2005/8/layout/chevron2"/>
    <dgm:cxn modelId="{BE8E3C03-8D35-4127-B6D7-AB924BC8960C}" type="presParOf" srcId="{5F8B33AE-88DB-429D-93DF-8620C16CB05A}" destId="{7740790D-703A-457D-9B2A-B653960781AE}" srcOrd="0" destOrd="0" presId="urn:microsoft.com/office/officeart/2005/8/layout/chevron2"/>
    <dgm:cxn modelId="{AE10B1E4-1F4F-47B7-8D3A-0B2E2E126FCC}" type="presParOf" srcId="{5F8B33AE-88DB-429D-93DF-8620C16CB05A}" destId="{35F39544-CE5B-4742-8C2B-366930493E7F}" srcOrd="1" destOrd="0" presId="urn:microsoft.com/office/officeart/2005/8/layout/chevron2"/>
    <dgm:cxn modelId="{F4FF41E2-8296-4671-A22F-B69061EFDF08}" type="presParOf" srcId="{CC0518B2-6C91-4C01-97CD-4CCBC5997385}" destId="{194C9EC6-0FFA-4028-A669-E2F345AF39A2}" srcOrd="1" destOrd="0" presId="urn:microsoft.com/office/officeart/2005/8/layout/chevron2"/>
    <dgm:cxn modelId="{C0C20280-261A-429E-926E-360A34FE7C8A}" type="presParOf" srcId="{CC0518B2-6C91-4C01-97CD-4CCBC5997385}" destId="{F69F177F-8919-45F2-A7B5-C0656587D558}" srcOrd="2" destOrd="0" presId="urn:microsoft.com/office/officeart/2005/8/layout/chevron2"/>
    <dgm:cxn modelId="{0B14111E-576C-4394-BD84-3F7B785CD5DE}" type="presParOf" srcId="{F69F177F-8919-45F2-A7B5-C0656587D558}" destId="{8C7ED3DB-3783-4021-B562-A020983CA371}" srcOrd="0" destOrd="0" presId="urn:microsoft.com/office/officeart/2005/8/layout/chevron2"/>
    <dgm:cxn modelId="{7B4B8354-6BDD-4B56-A5FC-3694FA81C972}" type="presParOf" srcId="{F69F177F-8919-45F2-A7B5-C0656587D558}" destId="{9455AA65-36B9-4AC9-B4D8-67632B1E3C70}" srcOrd="1" destOrd="0" presId="urn:microsoft.com/office/officeart/2005/8/layout/chevron2"/>
    <dgm:cxn modelId="{F43E6686-D011-452B-928C-83FFB1664415}" type="presParOf" srcId="{CC0518B2-6C91-4C01-97CD-4CCBC5997385}" destId="{F9E97B85-8C08-4152-8D84-04D8C510EE5D}" srcOrd="3" destOrd="0" presId="urn:microsoft.com/office/officeart/2005/8/layout/chevron2"/>
    <dgm:cxn modelId="{C20F8C59-EF01-4C85-810F-303F45A92D52}" type="presParOf" srcId="{CC0518B2-6C91-4C01-97CD-4CCBC5997385}" destId="{7DCA52D1-599F-48F7-A860-12217D4BC70F}" srcOrd="4" destOrd="0" presId="urn:microsoft.com/office/officeart/2005/8/layout/chevron2"/>
    <dgm:cxn modelId="{FB05F23D-2661-4BE9-9776-E5DCAC38E590}" type="presParOf" srcId="{7DCA52D1-599F-48F7-A860-12217D4BC70F}" destId="{5879FD45-A004-41C3-8F75-44585E9B7556}" srcOrd="0" destOrd="0" presId="urn:microsoft.com/office/officeart/2005/8/layout/chevron2"/>
    <dgm:cxn modelId="{E2BB081A-097B-45A5-9A85-EAF83135C0FD}" type="presParOf" srcId="{7DCA52D1-599F-48F7-A860-12217D4BC70F}" destId="{50714AC9-E134-43C0-912B-EF962B8CDCA6}" srcOrd="1" destOrd="0" presId="urn:microsoft.com/office/officeart/2005/8/layout/chevron2"/>
    <dgm:cxn modelId="{8A4AA1C4-8753-4AED-969A-030DB44FE58C}" type="presParOf" srcId="{CC0518B2-6C91-4C01-97CD-4CCBC5997385}" destId="{26E2E6AC-AE0D-44E0-AA88-E7C8730ADA79}" srcOrd="5" destOrd="0" presId="urn:microsoft.com/office/officeart/2005/8/layout/chevron2"/>
    <dgm:cxn modelId="{A1B0F4EB-F993-490A-90C5-D9167EE36184}" type="presParOf" srcId="{CC0518B2-6C91-4C01-97CD-4CCBC5997385}" destId="{8C2A42BA-FF1A-4088-8191-04EA4FE1D86B}" srcOrd="6" destOrd="0" presId="urn:microsoft.com/office/officeart/2005/8/layout/chevron2"/>
    <dgm:cxn modelId="{86AB6826-2BC0-429A-A53C-6CBACB7DB98D}" type="presParOf" srcId="{8C2A42BA-FF1A-4088-8191-04EA4FE1D86B}" destId="{6079D143-54D3-4CCC-863E-FABC906E5562}" srcOrd="0" destOrd="0" presId="urn:microsoft.com/office/officeart/2005/8/layout/chevron2"/>
    <dgm:cxn modelId="{EE35E447-88C0-4B23-ABB5-475221558F2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+mn-lt"/>
              <a:cs typeface="Arial" pitchFamily="34" charset="0"/>
            </a:rPr>
            <a:t>5 </a:t>
          </a:r>
          <a:r>
            <a:rPr lang="en-US" sz="3600" b="1" kern="1200" dirty="0" err="1" smtClean="0"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latin typeface="+mn-lt"/>
              <a:cs typeface="Arial" pitchFamily="34" charset="0"/>
            </a:rPr>
            <a:t>.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+mn-lt"/>
              <a:cs typeface="Arial" pitchFamily="34" charset="0"/>
            </a:rPr>
            <a:t>6 </a:t>
          </a:r>
          <a:r>
            <a:rPr lang="en-US" sz="3600" b="1" kern="1200" dirty="0" err="1" smtClean="0"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latin typeface="+mn-lt"/>
              <a:cs typeface="Arial" pitchFamily="34" charset="0"/>
            </a:rPr>
            <a:t>.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7 </a:t>
          </a:r>
          <a:r>
            <a:rPr lang="en-US" sz="36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60086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4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283092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8 </a:t>
          </a:r>
          <a:r>
            <a:rPr lang="en-US" sz="36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4981130" y="-4185181"/>
          <a:ext cx="725149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Rau </a:t>
          </a:r>
          <a:r>
            <a:rPr lang="en-US" sz="3600" b="1" kern="1200" dirty="0" err="1" smtClean="0"/>
            <a:t>lá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rau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củ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thịt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trứng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sữa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50828"/>
        <a:ext cx="9090972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4981321" y="-3229461"/>
          <a:ext cx="724768" cy="9126371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rgbClr val="FFFF00"/>
              </a:solidFill>
            </a:rPr>
            <a:t>Rau </a:t>
          </a:r>
          <a:r>
            <a:rPr lang="en-US" sz="3600" b="1" kern="1200" dirty="0" err="1" smtClean="0">
              <a:solidFill>
                <a:srgbClr val="FFFF00"/>
              </a:solidFill>
            </a:rPr>
            <a:t>lá</a:t>
          </a:r>
          <a:r>
            <a:rPr lang="en-US" sz="3600" b="1" kern="1200" dirty="0" smtClean="0">
              <a:solidFill>
                <a:srgbClr val="FFFF00"/>
              </a:solidFill>
            </a:rPr>
            <a:t>, </a:t>
          </a:r>
          <a:r>
            <a:rPr lang="en-US" sz="3600" b="1" kern="1200" dirty="0" err="1" smtClean="0">
              <a:solidFill>
                <a:srgbClr val="FFFF00"/>
              </a:solidFill>
            </a:rPr>
            <a:t>rau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củ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quả</a:t>
          </a:r>
          <a:r>
            <a:rPr lang="en-US" sz="3600" b="1" kern="1200" dirty="0" smtClean="0">
              <a:solidFill>
                <a:srgbClr val="FFFF00"/>
              </a:solidFill>
            </a:rPr>
            <a:t>, </a:t>
          </a:r>
          <a:r>
            <a:rPr lang="en-US" sz="3600" b="1" kern="1200" dirty="0" err="1" smtClean="0">
              <a:solidFill>
                <a:srgbClr val="FFFF00"/>
              </a:solidFill>
            </a:rPr>
            <a:t>trái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cây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và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quả</a:t>
          </a:r>
          <a:r>
            <a:rPr lang="en-US" sz="3600" b="1" kern="1200" dirty="0" smtClean="0">
              <a:solidFill>
                <a:srgbClr val="FFFF00"/>
              </a:solidFill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</a:rPr>
            <a:t>chín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9090991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4981321" y="-2262856"/>
          <a:ext cx="724768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Rau </a:t>
          </a:r>
          <a:r>
            <a:rPr lang="en-US" sz="3600" b="1" kern="1200" dirty="0" err="1" smtClean="0"/>
            <a:t>lá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rau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củ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ngô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khoai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sắn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973325"/>
        <a:ext cx="9090991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4981321" y="-1296250"/>
          <a:ext cx="724768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/>
            <a:t>Trái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cây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chín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dầu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mỡ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2939931"/>
        <a:ext cx="9090991" cy="65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+mn-lt"/>
              <a:cs typeface="Arial" pitchFamily="34" charset="0"/>
            </a:rPr>
            <a:t>5 </a:t>
          </a:r>
          <a:r>
            <a:rPr lang="en-US" sz="3600" b="1" kern="1200" dirty="0" err="1" smtClean="0"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latin typeface="+mn-lt"/>
              <a:cs typeface="Arial" pitchFamily="34" charset="0"/>
            </a:rPr>
            <a:t>.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+mn-lt"/>
              <a:cs typeface="Arial" pitchFamily="34" charset="0"/>
            </a:rPr>
            <a:t>6 </a:t>
          </a:r>
          <a:r>
            <a:rPr lang="en-US" sz="3600" b="1" kern="1200" dirty="0" err="1" smtClean="0"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latin typeface="+mn-lt"/>
              <a:cs typeface="Arial" pitchFamily="34" charset="0"/>
            </a:rPr>
            <a:t>.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rgbClr val="FFFF00"/>
              </a:solidFill>
              <a:latin typeface="+mn-lt"/>
              <a:cs typeface="Arial" pitchFamily="34" charset="0"/>
            </a:rPr>
            <a:t>7 </a:t>
          </a:r>
          <a:r>
            <a:rPr lang="en-US" sz="3600" b="1" kern="1200" dirty="0" err="1" smtClean="0">
              <a:solidFill>
                <a:srgbClr val="FFFF00"/>
              </a:solidFill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solidFill>
                <a:srgbClr val="FFFF00"/>
              </a:solidFill>
              <a:latin typeface="+mn-lt"/>
              <a:cs typeface="Arial" pitchFamily="34" charset="0"/>
            </a:rPr>
            <a:t>.</a:t>
          </a:r>
          <a:endParaRPr lang="en-US" sz="3600" b="1" kern="1200" dirty="0">
            <a:solidFill>
              <a:srgbClr val="FFFF00"/>
            </a:solidFill>
            <a:latin typeface="+mn-lt"/>
            <a:cs typeface="Arial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4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8 </a:t>
          </a:r>
          <a:r>
            <a:rPr lang="en-US" sz="3600" b="1" kern="1200" dirty="0" err="1" smtClean="0">
              <a:solidFill>
                <a:schemeClr val="tx1"/>
              </a:solidFill>
              <a:latin typeface="+mn-lt"/>
              <a:cs typeface="Arial" pitchFamily="34" charset="0"/>
            </a:rPr>
            <a:t>tầng</a:t>
          </a:r>
          <a:r>
            <a:rPr lang="en-US" sz="3600" b="1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n-US" sz="36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92418" y="-4307164"/>
          <a:ext cx="725149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bánh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mì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mì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miến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20" y="40133"/>
        <a:ext cx="9313547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092608" y="-3340749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Rau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xanh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quả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chín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006720"/>
        <a:ext cx="9313566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92608" y="-2374143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Sữa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chua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sữa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tươi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973326"/>
        <a:ext cx="9313566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92608" y="-1407538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nước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ngọt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19" y="2939931"/>
        <a:ext cx="9313566" cy="654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92418" y="-4296468"/>
          <a:ext cx="725149" cy="9348946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Ngô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khoai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sắn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gạo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bánh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mì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mì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,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miến</a:t>
          </a:r>
          <a:endParaRPr lang="en-US" sz="3600" b="1" kern="1200" dirty="0">
            <a:solidFill>
              <a:srgbClr val="FFFF00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780520" y="50829"/>
        <a:ext cx="9313547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092608" y="-3340749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Rau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xanh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quả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chín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006720"/>
        <a:ext cx="9313566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92608" y="-2374143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Sữa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chua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sữa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tươi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973326"/>
        <a:ext cx="9313566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92608" y="-1407538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gạo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nước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ngọt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780519" y="2939931"/>
        <a:ext cx="9313566" cy="654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92418" y="-4307164"/>
          <a:ext cx="725149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Thịt, thủy sản, trứng và hạt giàu đạm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9313547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092608" y="-3340749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+mn-lt"/>
            </a:rPr>
            <a:t>Thịt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thủy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sản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trứng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và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ngô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khoai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sắn</a:t>
          </a:r>
          <a:r>
            <a:rPr lang="en-US" sz="3600" b="1" kern="1200" dirty="0" smtClean="0">
              <a:latin typeface="+mn-lt"/>
            </a:rPr>
            <a:t>.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006720"/>
        <a:ext cx="9313566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92608" y="-2374143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Ngô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khoai</a:t>
          </a:r>
          <a:r>
            <a:rPr lang="es-ES" sz="3600" b="1" kern="1200" dirty="0" smtClean="0">
              <a:latin typeface="+mn-lt"/>
            </a:rPr>
            <a:t>, </a:t>
          </a:r>
          <a:r>
            <a:rPr lang="es-ES" sz="3600" b="1" kern="1200" dirty="0" err="1" smtClean="0">
              <a:latin typeface="+mn-lt"/>
            </a:rPr>
            <a:t>sắn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và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các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hạt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giàu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đạm</a:t>
          </a:r>
          <a:r>
            <a:rPr lang="es-ES" sz="3600" b="1" kern="1200" dirty="0" smtClean="0">
              <a:latin typeface="+mn-lt"/>
            </a:rPr>
            <a:t>.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973326"/>
        <a:ext cx="9313566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92608" y="-1407538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Trứng, sữa và nước lọc.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2939931"/>
        <a:ext cx="9313566" cy="654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92418" y="-4296468"/>
          <a:ext cx="725149" cy="9348946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Thịt, thủy sản, trứng và hạt giàu đạm</a:t>
          </a:r>
          <a:r>
            <a:rPr lang="en-US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3600" b="1" kern="12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80520" y="50829"/>
        <a:ext cx="9313547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092608" y="-3340749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+mn-lt"/>
            </a:rPr>
            <a:t>Thịt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thủy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sản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trứng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và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ngô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khoai</a:t>
          </a:r>
          <a:r>
            <a:rPr lang="en-US" sz="3600" b="1" kern="1200" dirty="0" smtClean="0">
              <a:latin typeface="+mn-lt"/>
            </a:rPr>
            <a:t>, </a:t>
          </a:r>
          <a:r>
            <a:rPr lang="en-US" sz="3600" b="1" kern="1200" dirty="0" err="1" smtClean="0">
              <a:latin typeface="+mn-lt"/>
            </a:rPr>
            <a:t>sắn</a:t>
          </a:r>
          <a:r>
            <a:rPr lang="en-US" sz="3600" b="1" kern="1200" dirty="0" smtClean="0">
              <a:latin typeface="+mn-lt"/>
            </a:rPr>
            <a:t>.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19" y="1006720"/>
        <a:ext cx="9313566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92608" y="-2374143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Ngô, khoai, sắn và các hạt giàu đạm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1973326"/>
        <a:ext cx="9313566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92328" y="-1395818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Trứng, sữa và nước lọc.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239" y="2951651"/>
        <a:ext cx="9313566" cy="654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3824756" y="-3028807"/>
          <a:ext cx="725149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+mn-lt"/>
            </a:rPr>
            <a:t>Mỡ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và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dầu</a:t>
          </a:r>
          <a:r>
            <a:rPr lang="es-ES" sz="3600" b="1" kern="1200" dirty="0" smtClean="0">
              <a:latin typeface="+mn-lt"/>
            </a:rPr>
            <a:t> </a:t>
          </a:r>
          <a:r>
            <a:rPr lang="es-ES" sz="3600" b="1" kern="1200" dirty="0" err="1" smtClean="0">
              <a:latin typeface="+mn-lt"/>
            </a:rPr>
            <a:t>ăn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20" y="50828"/>
        <a:ext cx="6778224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3824947" y="-2073087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Bánh kẹo và nước ngọt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1006720"/>
        <a:ext cx="6778243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3824947" y="-1106482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+mn-lt"/>
            </a:rPr>
            <a:t>Mỡ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và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bánh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ngọt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20" y="1973325"/>
        <a:ext cx="6778243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3824947" y="-139876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Dầu ăn và trái cây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2939931"/>
        <a:ext cx="6778243" cy="654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1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3824756" y="-3028807"/>
          <a:ext cx="725149" cy="6813623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Mỡ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và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dầu</a:t>
          </a:r>
          <a:r>
            <a:rPr lang="es-ES" sz="36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  <a:latin typeface="+mn-lt"/>
            </a:rPr>
            <a:t>ăn</a:t>
          </a:r>
          <a:endParaRPr lang="en-US" sz="3600" b="1" kern="1200" dirty="0">
            <a:solidFill>
              <a:srgbClr val="FFFF00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780520" y="50828"/>
        <a:ext cx="6778224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2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3799941" y="-2067304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Bánh kẹo và nước ngọt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55514" y="1012503"/>
        <a:ext cx="6778243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itchFamily="34" charset="0"/>
            </a:rPr>
            <a:t>3</a:t>
          </a:r>
          <a:endParaRPr lang="en-US" sz="3600" b="1" kern="1200" dirty="0">
            <a:latin typeface="+mn-lt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3824947" y="-1106482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+mn-lt"/>
            </a:rPr>
            <a:t>Mỡ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và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bánh</a:t>
          </a:r>
          <a:r>
            <a:rPr lang="en-US" sz="3600" b="1" kern="1200" dirty="0" smtClean="0">
              <a:latin typeface="+mn-lt"/>
            </a:rPr>
            <a:t> </a:t>
          </a:r>
          <a:r>
            <a:rPr lang="en-US" sz="3600" b="1" kern="1200" dirty="0" err="1" smtClean="0">
              <a:latin typeface="+mn-lt"/>
            </a:rPr>
            <a:t>ngọt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780520" y="1973325"/>
        <a:ext cx="6778243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  <a:cs typeface="Arial" panose="020B0604020202020204" pitchFamily="34" charset="0"/>
            </a:rPr>
            <a:t>4</a:t>
          </a:r>
          <a:endParaRPr lang="en-US" sz="3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3824947" y="-139876"/>
          <a:ext cx="724768" cy="681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Dầu ăn và trái cây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2939931"/>
        <a:ext cx="6778243" cy="654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4981130" y="-4185181"/>
          <a:ext cx="725149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Rau </a:t>
          </a:r>
          <a:r>
            <a:rPr lang="en-US" sz="3600" b="1" kern="1200" dirty="0" err="1" smtClean="0"/>
            <a:t>lá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rau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củ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thịt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trứng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sữa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50828"/>
        <a:ext cx="9090972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4981321" y="-3229461"/>
          <a:ext cx="724768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Rau </a:t>
          </a:r>
          <a:r>
            <a:rPr lang="en-US" sz="3600" b="1" kern="1200" dirty="0" err="1" smtClean="0"/>
            <a:t>lá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rau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củ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trái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cây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chín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9090991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4981321" y="-2262856"/>
          <a:ext cx="724768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Rau </a:t>
          </a:r>
          <a:r>
            <a:rPr lang="en-US" sz="3600" b="1" kern="1200" dirty="0" err="1" smtClean="0"/>
            <a:t>lá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rau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củ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ngô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khoai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sắn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973325"/>
        <a:ext cx="9090991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4981321" y="-1296250"/>
          <a:ext cx="724768" cy="9126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/>
            <a:t>Trái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cây</a:t>
          </a:r>
          <a:r>
            <a:rPr lang="en-US" sz="3600" b="1" kern="1200" dirty="0" smtClean="0"/>
            <a:t>, </a:t>
          </a:r>
          <a:r>
            <a:rPr lang="en-US" sz="3600" b="1" kern="1200" dirty="0" err="1" smtClean="0"/>
            <a:t>quả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chín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và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dầu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mỡ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2939931"/>
        <a:ext cx="9090991" cy="654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9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9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5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5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7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7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31" y="1876624"/>
            <a:ext cx="2546609" cy="254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094" y="3105580"/>
            <a:ext cx="7931126" cy="2635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thiệu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tháp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dinh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dưỡng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tầng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tháp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3: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6" y="148865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7.40741E-7 L -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4: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chất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béo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33383"/>
              </p:ext>
            </p:extLst>
          </p:nvPr>
        </p:nvGraphicFramePr>
        <p:xfrm>
          <a:off x="2281238" y="2124872"/>
          <a:ext cx="7594143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2278015" y="223908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54318"/>
              </p:ext>
            </p:extLst>
          </p:nvPr>
        </p:nvGraphicFramePr>
        <p:xfrm>
          <a:off x="1490146" y="2014292"/>
          <a:ext cx="990689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03074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5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rau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củ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quả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9591" y="229869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5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rau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củ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quả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255337"/>
              </p:ext>
            </p:extLst>
          </p:nvPr>
        </p:nvGraphicFramePr>
        <p:xfrm>
          <a:off x="1173669" y="2034047"/>
          <a:ext cx="990689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076060" y="310199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72" y="1018364"/>
            <a:ext cx="3142996" cy="314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639289" y="2844966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1443" y="3838241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43907" y="243972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6" y="148865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5.55112E-17 L 4.58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086853"/>
              </p:ext>
            </p:extLst>
          </p:nvPr>
        </p:nvGraphicFramePr>
        <p:xfrm>
          <a:off x="1528094" y="1647227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629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4021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3771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1024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9738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1024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8400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9712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6922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7826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1824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2523" y="423913"/>
            <a:ext cx="1062714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s-ES" sz="3600" b="1" dirty="0" err="1"/>
              <a:t>Tháp</a:t>
            </a:r>
            <a:r>
              <a:rPr lang="es-ES" sz="3600" b="1" dirty="0"/>
              <a:t> </a:t>
            </a:r>
            <a:r>
              <a:rPr lang="es-ES" sz="3600" b="1" dirty="0" err="1"/>
              <a:t>dinh</a:t>
            </a:r>
            <a:r>
              <a:rPr lang="es-ES" sz="3600" b="1" dirty="0"/>
              <a:t> </a:t>
            </a:r>
            <a:r>
              <a:rPr lang="es-ES" sz="3600" b="1" dirty="0" err="1"/>
              <a:t>dưỡng</a:t>
            </a:r>
            <a:r>
              <a:rPr lang="es-ES" sz="3600" b="1" dirty="0"/>
              <a:t> </a:t>
            </a:r>
            <a:r>
              <a:rPr lang="es-ES" sz="3600" b="1" dirty="0" err="1"/>
              <a:t>gồm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mấy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tầng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11" y="1301076"/>
            <a:ext cx="6225761" cy="56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876" y="437518"/>
            <a:ext cx="1062714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s-ES" sz="3600" b="1" dirty="0" err="1"/>
              <a:t>Tháp</a:t>
            </a:r>
            <a:r>
              <a:rPr lang="es-ES" sz="3600" b="1" dirty="0"/>
              <a:t> </a:t>
            </a:r>
            <a:r>
              <a:rPr lang="es-ES" sz="3600" b="1" dirty="0" err="1"/>
              <a:t>dinh</a:t>
            </a:r>
            <a:r>
              <a:rPr lang="es-ES" sz="3600" b="1" dirty="0"/>
              <a:t> </a:t>
            </a:r>
            <a:r>
              <a:rPr lang="es-ES" sz="3600" b="1" dirty="0" err="1"/>
              <a:t>dưỡng</a:t>
            </a:r>
            <a:r>
              <a:rPr lang="es-ES" sz="3600" b="1" dirty="0"/>
              <a:t> </a:t>
            </a:r>
            <a:r>
              <a:rPr lang="es-ES" sz="3600" b="1" dirty="0" err="1"/>
              <a:t>gồm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mấy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tầng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961005"/>
              </p:ext>
            </p:extLst>
          </p:nvPr>
        </p:nvGraphicFramePr>
        <p:xfrm>
          <a:off x="851337" y="1686135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Oval 16"/>
          <p:cNvSpPr/>
          <p:nvPr/>
        </p:nvSpPr>
        <p:spPr>
          <a:xfrm>
            <a:off x="751876" y="366490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45" y="1304925"/>
            <a:ext cx="61055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750" y="2600464"/>
            <a:ext cx="2311111" cy="1745082"/>
            <a:chOff x="0" y="0"/>
            <a:chExt cx="10169204" cy="2583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2C92D5"/>
            </a:solidFill>
          </p:spPr>
        </p:sp>
      </p:grpSp>
      <p:grpSp>
        <p:nvGrpSpPr>
          <p:cNvPr id="4" name="Group 4"/>
          <p:cNvGrpSpPr/>
          <p:nvPr/>
        </p:nvGrpSpPr>
        <p:grpSpPr>
          <a:xfrm rot="21117890">
            <a:off x="7623343" y="4251734"/>
            <a:ext cx="2602829" cy="187624"/>
            <a:chOff x="0" y="0"/>
            <a:chExt cx="7281108" cy="508000"/>
          </a:xfrm>
        </p:grpSpPr>
        <p:sp>
          <p:nvSpPr>
            <p:cNvPr id="5" name="Freeform 5"/>
            <p:cNvSpPr/>
            <p:nvPr/>
          </p:nvSpPr>
          <p:spPr>
            <a:xfrm>
              <a:off x="6832798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69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69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7" y="408940"/>
                    <a:pt x="7037267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7" name="AutoShape 7"/>
          <p:cNvSpPr/>
          <p:nvPr/>
        </p:nvSpPr>
        <p:spPr>
          <a:xfrm rot="-5400000">
            <a:off x="4218022" y="3880015"/>
            <a:ext cx="3415205" cy="24308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8" name="AutoShape 8"/>
          <p:cNvSpPr/>
          <p:nvPr/>
        </p:nvSpPr>
        <p:spPr>
          <a:xfrm rot="5400000">
            <a:off x="5673784" y="4293824"/>
            <a:ext cx="1899093" cy="24308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9" name="AutoShape 9"/>
          <p:cNvSpPr/>
          <p:nvPr/>
        </p:nvSpPr>
        <p:spPr>
          <a:xfrm rot="5400000">
            <a:off x="6621427" y="4892614"/>
            <a:ext cx="701513" cy="2430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0" name="AutoShape 10"/>
          <p:cNvSpPr/>
          <p:nvPr/>
        </p:nvSpPr>
        <p:spPr>
          <a:xfrm rot="5400000">
            <a:off x="4627226" y="4293824"/>
            <a:ext cx="1899093" cy="24308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1" name="AutoShape 11"/>
          <p:cNvSpPr/>
          <p:nvPr/>
        </p:nvSpPr>
        <p:spPr>
          <a:xfrm rot="5400000">
            <a:off x="4877162" y="4892614"/>
            <a:ext cx="701513" cy="2430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2" name="AutoShape 12"/>
          <p:cNvSpPr/>
          <p:nvPr/>
        </p:nvSpPr>
        <p:spPr>
          <a:xfrm rot="-5400000">
            <a:off x="4566875" y="3876988"/>
            <a:ext cx="3415205" cy="24308"/>
          </a:xfrm>
          <a:prstGeom prst="rect">
            <a:avLst/>
          </a:prstGeom>
          <a:solidFill>
            <a:srgbClr val="86EAE9"/>
          </a:solidFill>
        </p:spPr>
      </p:sp>
      <p:grpSp>
        <p:nvGrpSpPr>
          <p:cNvPr id="13" name="Group 13"/>
          <p:cNvGrpSpPr/>
          <p:nvPr/>
        </p:nvGrpSpPr>
        <p:grpSpPr>
          <a:xfrm>
            <a:off x="4775648" y="5255525"/>
            <a:ext cx="2640705" cy="916675"/>
            <a:chOff x="0" y="0"/>
            <a:chExt cx="11619462" cy="40334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19462" cy="4033498"/>
            </a:xfrm>
            <a:custGeom>
              <a:avLst/>
              <a:gdLst/>
              <a:ahLst/>
              <a:cxnLst/>
              <a:rect l="l" t="t" r="r" b="b"/>
              <a:pathLst>
                <a:path w="11619462" h="4033498">
                  <a:moveTo>
                    <a:pt x="11495001" y="4033498"/>
                  </a:moveTo>
                  <a:lnTo>
                    <a:pt x="124460" y="4033498"/>
                  </a:lnTo>
                  <a:cubicBezTo>
                    <a:pt x="55880" y="4033498"/>
                    <a:pt x="0" y="3977618"/>
                    <a:pt x="0" y="3909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95002" y="0"/>
                  </a:lnTo>
                  <a:cubicBezTo>
                    <a:pt x="11563582" y="0"/>
                    <a:pt x="11619462" y="55880"/>
                    <a:pt x="11619462" y="124460"/>
                  </a:cubicBezTo>
                  <a:lnTo>
                    <a:pt x="11619462" y="3909038"/>
                  </a:lnTo>
                  <a:cubicBezTo>
                    <a:pt x="11619462" y="3977618"/>
                    <a:pt x="11563582" y="4033498"/>
                    <a:pt x="11495002" y="4033498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960029" y="410371"/>
            <a:ext cx="1872893" cy="820470"/>
            <a:chOff x="0" y="0"/>
            <a:chExt cx="10169204" cy="25832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86EAE9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380184" y="1462349"/>
            <a:ext cx="2072121" cy="982384"/>
            <a:chOff x="0" y="0"/>
            <a:chExt cx="10169204" cy="25832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3EDAD8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413737" y="4019265"/>
            <a:ext cx="2311111" cy="1678484"/>
            <a:chOff x="0" y="0"/>
            <a:chExt cx="10169204" cy="25832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37C9E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48364" y="1918449"/>
            <a:ext cx="2311111" cy="1932004"/>
            <a:chOff x="0" y="-442176"/>
            <a:chExt cx="10169204" cy="2583240"/>
          </a:xfrm>
        </p:grpSpPr>
        <p:sp>
          <p:nvSpPr>
            <p:cNvPr id="32" name="Freeform 32"/>
            <p:cNvSpPr/>
            <p:nvPr/>
          </p:nvSpPr>
          <p:spPr>
            <a:xfrm>
              <a:off x="0" y="-442176"/>
              <a:ext cx="10169204" cy="2583240"/>
            </a:xfrm>
            <a:prstGeom prst="ellipse">
              <a:avLst/>
            </a:prstGeom>
            <a:solidFill>
              <a:srgbClr val="3EDAD8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542290" y="627935"/>
            <a:ext cx="2165725" cy="1183157"/>
            <a:chOff x="0" y="0"/>
            <a:chExt cx="10169204" cy="25832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86EAE9"/>
            </a:solidFill>
          </p:spPr>
        </p:sp>
      </p:grpSp>
      <p:grpSp>
        <p:nvGrpSpPr>
          <p:cNvPr id="35" name="Group 35"/>
          <p:cNvGrpSpPr/>
          <p:nvPr/>
        </p:nvGrpSpPr>
        <p:grpSpPr>
          <a:xfrm rot="13509737">
            <a:off x="4205070" y="1816053"/>
            <a:ext cx="1748971" cy="159817"/>
            <a:chOff x="0" y="0"/>
            <a:chExt cx="11320469" cy="508000"/>
          </a:xfrm>
        </p:grpSpPr>
        <p:sp>
          <p:nvSpPr>
            <p:cNvPr id="36" name="Freeform 36"/>
            <p:cNvSpPr/>
            <p:nvPr/>
          </p:nvSpPr>
          <p:spPr>
            <a:xfrm>
              <a:off x="10872160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69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69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11430"/>
              <a:ext cx="11320469" cy="485140"/>
            </a:xfrm>
            <a:custGeom>
              <a:avLst/>
              <a:gdLst/>
              <a:ahLst/>
              <a:cxnLst/>
              <a:rect l="l" t="t" r="r" b="b"/>
              <a:pathLst>
                <a:path w="11320469" h="485140">
                  <a:moveTo>
                    <a:pt x="11076629" y="0"/>
                  </a:moveTo>
                  <a:cubicBezTo>
                    <a:pt x="10955979" y="0"/>
                    <a:pt x="10855650" y="88900"/>
                    <a:pt x="1083660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37869" y="280670"/>
                  </a:lnTo>
                  <a:cubicBezTo>
                    <a:pt x="10855649" y="396240"/>
                    <a:pt x="10957249" y="485140"/>
                    <a:pt x="11077900" y="485140"/>
                  </a:cubicBezTo>
                  <a:cubicBezTo>
                    <a:pt x="11212519" y="485140"/>
                    <a:pt x="11320469" y="375920"/>
                    <a:pt x="11320469" y="242570"/>
                  </a:cubicBezTo>
                  <a:cubicBezTo>
                    <a:pt x="11320469" y="107950"/>
                    <a:pt x="11211250" y="0"/>
                    <a:pt x="11076629" y="0"/>
                  </a:cubicBezTo>
                  <a:close/>
                  <a:moveTo>
                    <a:pt x="11076629" y="408940"/>
                  </a:moveTo>
                  <a:cubicBezTo>
                    <a:pt x="10985189" y="408940"/>
                    <a:pt x="10910260" y="334010"/>
                    <a:pt x="10910260" y="242570"/>
                  </a:cubicBezTo>
                  <a:cubicBezTo>
                    <a:pt x="10910260" y="151130"/>
                    <a:pt x="10985189" y="76200"/>
                    <a:pt x="11076629" y="76200"/>
                  </a:cubicBezTo>
                  <a:cubicBezTo>
                    <a:pt x="11168069" y="76200"/>
                    <a:pt x="11243000" y="151130"/>
                    <a:pt x="11243000" y="242570"/>
                  </a:cubicBezTo>
                  <a:cubicBezTo>
                    <a:pt x="11244269" y="334010"/>
                    <a:pt x="11169339" y="408940"/>
                    <a:pt x="11076629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38" name="Group 38"/>
          <p:cNvGrpSpPr/>
          <p:nvPr/>
        </p:nvGrpSpPr>
        <p:grpSpPr>
          <a:xfrm rot="20359577">
            <a:off x="6669720" y="2680940"/>
            <a:ext cx="2495974" cy="129143"/>
            <a:chOff x="0" y="0"/>
            <a:chExt cx="10096397" cy="508000"/>
          </a:xfrm>
        </p:grpSpPr>
        <p:sp>
          <p:nvSpPr>
            <p:cNvPr id="39" name="Freeform 39"/>
            <p:cNvSpPr/>
            <p:nvPr/>
          </p:nvSpPr>
          <p:spPr>
            <a:xfrm>
              <a:off x="9648086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1" y="0"/>
                  </a:moveTo>
                  <a:cubicBezTo>
                    <a:pt x="91545" y="0"/>
                    <a:pt x="0" y="91544"/>
                    <a:pt x="0" y="204470"/>
                  </a:cubicBezTo>
                  <a:cubicBezTo>
                    <a:pt x="0" y="317396"/>
                    <a:pt x="91545" y="408940"/>
                    <a:pt x="204471" y="408940"/>
                  </a:cubicBezTo>
                  <a:cubicBezTo>
                    <a:pt x="317396" y="408940"/>
                    <a:pt x="408940" y="317396"/>
                    <a:pt x="408940" y="204470"/>
                  </a:cubicBezTo>
                  <a:cubicBezTo>
                    <a:pt x="408940" y="91544"/>
                    <a:pt x="317396" y="0"/>
                    <a:pt x="204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11430"/>
              <a:ext cx="10096397" cy="485140"/>
            </a:xfrm>
            <a:custGeom>
              <a:avLst/>
              <a:gdLst/>
              <a:ahLst/>
              <a:cxnLst/>
              <a:rect l="l" t="t" r="r" b="b"/>
              <a:pathLst>
                <a:path w="10096397" h="485140">
                  <a:moveTo>
                    <a:pt x="9852557" y="0"/>
                  </a:moveTo>
                  <a:cubicBezTo>
                    <a:pt x="9731907" y="0"/>
                    <a:pt x="9631576" y="88900"/>
                    <a:pt x="961252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13797" y="280670"/>
                  </a:lnTo>
                  <a:cubicBezTo>
                    <a:pt x="9631576" y="396240"/>
                    <a:pt x="9733176" y="485140"/>
                    <a:pt x="9853826" y="485140"/>
                  </a:cubicBezTo>
                  <a:cubicBezTo>
                    <a:pt x="9988447" y="485140"/>
                    <a:pt x="10096397" y="375920"/>
                    <a:pt x="10096397" y="242570"/>
                  </a:cubicBezTo>
                  <a:cubicBezTo>
                    <a:pt x="10096397" y="107950"/>
                    <a:pt x="9987176" y="0"/>
                    <a:pt x="9852557" y="0"/>
                  </a:cubicBezTo>
                  <a:close/>
                  <a:moveTo>
                    <a:pt x="9852557" y="408940"/>
                  </a:moveTo>
                  <a:cubicBezTo>
                    <a:pt x="9761117" y="408940"/>
                    <a:pt x="9686186" y="334010"/>
                    <a:pt x="9686186" y="242570"/>
                  </a:cubicBezTo>
                  <a:cubicBezTo>
                    <a:pt x="9686186" y="151130"/>
                    <a:pt x="9761117" y="76200"/>
                    <a:pt x="9852557" y="76200"/>
                  </a:cubicBezTo>
                  <a:cubicBezTo>
                    <a:pt x="9943997" y="76200"/>
                    <a:pt x="10018926" y="151130"/>
                    <a:pt x="10018926" y="242570"/>
                  </a:cubicBezTo>
                  <a:cubicBezTo>
                    <a:pt x="10020197" y="334010"/>
                    <a:pt x="9945267" y="408940"/>
                    <a:pt x="9852557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1" name="Group 41"/>
          <p:cNvGrpSpPr/>
          <p:nvPr/>
        </p:nvGrpSpPr>
        <p:grpSpPr>
          <a:xfrm rot="12260476">
            <a:off x="2518711" y="3577627"/>
            <a:ext cx="2852095" cy="143095"/>
            <a:chOff x="0" y="0"/>
            <a:chExt cx="10125162" cy="508000"/>
          </a:xfrm>
        </p:grpSpPr>
        <p:sp>
          <p:nvSpPr>
            <p:cNvPr id="42" name="Freeform 42"/>
            <p:cNvSpPr/>
            <p:nvPr/>
          </p:nvSpPr>
          <p:spPr>
            <a:xfrm>
              <a:off x="9676851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1" y="0"/>
                  </a:moveTo>
                  <a:cubicBezTo>
                    <a:pt x="91545" y="0"/>
                    <a:pt x="0" y="91544"/>
                    <a:pt x="0" y="204470"/>
                  </a:cubicBezTo>
                  <a:cubicBezTo>
                    <a:pt x="0" y="317396"/>
                    <a:pt x="91545" y="408940"/>
                    <a:pt x="204471" y="408940"/>
                  </a:cubicBezTo>
                  <a:cubicBezTo>
                    <a:pt x="317396" y="408940"/>
                    <a:pt x="408940" y="317396"/>
                    <a:pt x="408940" y="204470"/>
                  </a:cubicBezTo>
                  <a:cubicBezTo>
                    <a:pt x="408940" y="91544"/>
                    <a:pt x="317396" y="0"/>
                    <a:pt x="204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11430"/>
              <a:ext cx="10125162" cy="485140"/>
            </a:xfrm>
            <a:custGeom>
              <a:avLst/>
              <a:gdLst/>
              <a:ahLst/>
              <a:cxnLst/>
              <a:rect l="l" t="t" r="r" b="b"/>
              <a:pathLst>
                <a:path w="10125162" h="485140">
                  <a:moveTo>
                    <a:pt x="9881322" y="0"/>
                  </a:moveTo>
                  <a:cubicBezTo>
                    <a:pt x="9760672" y="0"/>
                    <a:pt x="9660341" y="88900"/>
                    <a:pt x="964129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42562" y="280670"/>
                  </a:lnTo>
                  <a:cubicBezTo>
                    <a:pt x="9660341" y="396240"/>
                    <a:pt x="9761941" y="485140"/>
                    <a:pt x="9882591" y="485140"/>
                  </a:cubicBezTo>
                  <a:cubicBezTo>
                    <a:pt x="10017212" y="485140"/>
                    <a:pt x="10125162" y="375920"/>
                    <a:pt x="10125162" y="242570"/>
                  </a:cubicBezTo>
                  <a:cubicBezTo>
                    <a:pt x="10125162" y="107950"/>
                    <a:pt x="10015941" y="0"/>
                    <a:pt x="9881322" y="0"/>
                  </a:cubicBezTo>
                  <a:close/>
                  <a:moveTo>
                    <a:pt x="9881322" y="408940"/>
                  </a:moveTo>
                  <a:cubicBezTo>
                    <a:pt x="9789882" y="408940"/>
                    <a:pt x="9714951" y="334010"/>
                    <a:pt x="9714951" y="242570"/>
                  </a:cubicBezTo>
                  <a:cubicBezTo>
                    <a:pt x="9714951" y="151130"/>
                    <a:pt x="9789882" y="76200"/>
                    <a:pt x="9881322" y="76200"/>
                  </a:cubicBezTo>
                  <a:cubicBezTo>
                    <a:pt x="9972762" y="76200"/>
                    <a:pt x="10047691" y="151130"/>
                    <a:pt x="10047691" y="242570"/>
                  </a:cubicBezTo>
                  <a:cubicBezTo>
                    <a:pt x="10048962" y="334010"/>
                    <a:pt x="9974032" y="408940"/>
                    <a:pt x="988132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7" name="Group 47"/>
          <p:cNvGrpSpPr/>
          <p:nvPr/>
        </p:nvGrpSpPr>
        <p:grpSpPr>
          <a:xfrm rot="11870588">
            <a:off x="2197567" y="5506967"/>
            <a:ext cx="2223399" cy="131695"/>
            <a:chOff x="0" y="0"/>
            <a:chExt cx="8800412" cy="508000"/>
          </a:xfrm>
        </p:grpSpPr>
        <p:sp>
          <p:nvSpPr>
            <p:cNvPr id="48" name="Freeform 48"/>
            <p:cNvSpPr/>
            <p:nvPr/>
          </p:nvSpPr>
          <p:spPr>
            <a:xfrm>
              <a:off x="8352102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0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70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11430"/>
              <a:ext cx="8800412" cy="485140"/>
            </a:xfrm>
            <a:custGeom>
              <a:avLst/>
              <a:gdLst/>
              <a:ahLst/>
              <a:cxnLst/>
              <a:rect l="l" t="t" r="r" b="b"/>
              <a:pathLst>
                <a:path w="8800412" h="485140">
                  <a:moveTo>
                    <a:pt x="8556572" y="0"/>
                  </a:moveTo>
                  <a:cubicBezTo>
                    <a:pt x="8435922" y="0"/>
                    <a:pt x="8335592" y="88900"/>
                    <a:pt x="831654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8317812" y="280670"/>
                  </a:lnTo>
                  <a:cubicBezTo>
                    <a:pt x="8335592" y="396240"/>
                    <a:pt x="8437192" y="485140"/>
                    <a:pt x="8557842" y="485140"/>
                  </a:cubicBezTo>
                  <a:cubicBezTo>
                    <a:pt x="8692462" y="485140"/>
                    <a:pt x="8800412" y="375920"/>
                    <a:pt x="8800412" y="242570"/>
                  </a:cubicBezTo>
                  <a:cubicBezTo>
                    <a:pt x="8800412" y="107950"/>
                    <a:pt x="8691192" y="0"/>
                    <a:pt x="8556572" y="0"/>
                  </a:cubicBezTo>
                  <a:close/>
                  <a:moveTo>
                    <a:pt x="8556572" y="408940"/>
                  </a:moveTo>
                  <a:cubicBezTo>
                    <a:pt x="8465132" y="408940"/>
                    <a:pt x="8390202" y="334010"/>
                    <a:pt x="8390202" y="242570"/>
                  </a:cubicBezTo>
                  <a:cubicBezTo>
                    <a:pt x="8390202" y="151130"/>
                    <a:pt x="8465132" y="76200"/>
                    <a:pt x="8556572" y="76200"/>
                  </a:cubicBezTo>
                  <a:cubicBezTo>
                    <a:pt x="8648012" y="76200"/>
                    <a:pt x="8722942" y="151130"/>
                    <a:pt x="8722942" y="242570"/>
                  </a:cubicBezTo>
                  <a:cubicBezTo>
                    <a:pt x="8724212" y="334010"/>
                    <a:pt x="8649281" y="408940"/>
                    <a:pt x="855657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3395227" y="127000"/>
            <a:ext cx="5200534" cy="384721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2"/>
              </a:lnSpc>
              <a:spcBef>
                <a:spcPct val="0"/>
              </a:spcBef>
            </a:pPr>
            <a:r>
              <a:rPr lang="en-US" sz="2800" b="1" spc="69" dirty="0">
                <a:solidFill>
                  <a:srgbClr val="191919"/>
                </a:solidFill>
                <a:latin typeface="Arial" pitchFamily="34" charset="0"/>
                <a:ea typeface="Clear Sans Bold"/>
                <a:cs typeface="Arial" pitchFamily="34" charset="0"/>
                <a:sym typeface="Clear Sans Bold"/>
              </a:rPr>
              <a:t>THÁP DINH DƯỠNG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34963" y="2996213"/>
            <a:ext cx="1458419" cy="100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3: Rau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lá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rau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củ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quả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trái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cây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/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quả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chín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768090" y="1623235"/>
            <a:ext cx="145841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5: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Sữa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và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chế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phẩm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sữa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137342" y="529754"/>
            <a:ext cx="145841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7: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Đường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m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uối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12800" y="4345546"/>
            <a:ext cx="145841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2: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Ngũ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cốc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khoai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củ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và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sản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phẩm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chế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biến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  <a:p>
            <a:pPr>
              <a:lnSpc>
                <a:spcPts val="2000"/>
              </a:lnSpc>
            </a:pP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085525" y="2371490"/>
            <a:ext cx="162253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4: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Thịt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thủy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sản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trứng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và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hạt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giàu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đạm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2964281" y="861108"/>
            <a:ext cx="145841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6: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Dầu</a:t>
            </a:r>
            <a:r>
              <a:rPr lang="en-US" sz="1600" b="1" spc="67" dirty="0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, </a:t>
            </a:r>
            <a:r>
              <a:rPr lang="en-US" sz="1600" b="1" spc="67" dirty="0" err="1" smtClean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mỡ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grpSp>
        <p:nvGrpSpPr>
          <p:cNvPr id="63" name="Group 15"/>
          <p:cNvGrpSpPr/>
          <p:nvPr/>
        </p:nvGrpSpPr>
        <p:grpSpPr>
          <a:xfrm>
            <a:off x="8921240" y="5088138"/>
            <a:ext cx="2049784" cy="1769862"/>
            <a:chOff x="0" y="0"/>
            <a:chExt cx="10169204" cy="2583240"/>
          </a:xfrm>
        </p:grpSpPr>
        <p:sp>
          <p:nvSpPr>
            <p:cNvPr id="64" name="Freeform 16"/>
            <p:cNvSpPr/>
            <p:nvPr/>
          </p:nvSpPr>
          <p:spPr>
            <a:xfrm>
              <a:off x="0" y="0"/>
              <a:ext cx="10169204" cy="2583240"/>
            </a:xfrm>
            <a:prstGeom prst="ellipse">
              <a:avLst/>
            </a:prstGeom>
            <a:solidFill>
              <a:srgbClr val="2C92D5"/>
            </a:solidFill>
          </p:spPr>
        </p:sp>
      </p:grpSp>
      <p:grpSp>
        <p:nvGrpSpPr>
          <p:cNvPr id="60" name="Group 17"/>
          <p:cNvGrpSpPr/>
          <p:nvPr/>
        </p:nvGrpSpPr>
        <p:grpSpPr>
          <a:xfrm rot="835113">
            <a:off x="7197504" y="5754088"/>
            <a:ext cx="2050971" cy="143095"/>
            <a:chOff x="0" y="0"/>
            <a:chExt cx="7281108" cy="508000"/>
          </a:xfrm>
        </p:grpSpPr>
        <p:sp>
          <p:nvSpPr>
            <p:cNvPr id="61" name="Freeform 18"/>
            <p:cNvSpPr/>
            <p:nvPr/>
          </p:nvSpPr>
          <p:spPr>
            <a:xfrm>
              <a:off x="6832798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69" y="0"/>
                  </a:moveTo>
                  <a:cubicBezTo>
                    <a:pt x="91544" y="0"/>
                    <a:pt x="0" y="91544"/>
                    <a:pt x="0" y="204470"/>
                  </a:cubicBezTo>
                  <a:cubicBezTo>
                    <a:pt x="0" y="317396"/>
                    <a:pt x="91544" y="408940"/>
                    <a:pt x="204469" y="408940"/>
                  </a:cubicBezTo>
                  <a:cubicBezTo>
                    <a:pt x="317395" y="408940"/>
                    <a:pt x="408940" y="317396"/>
                    <a:pt x="408940" y="204470"/>
                  </a:cubicBezTo>
                  <a:cubicBezTo>
                    <a:pt x="408940" y="91544"/>
                    <a:pt x="317395" y="0"/>
                    <a:pt x="2044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</p:sp>
        <p:sp>
          <p:nvSpPr>
            <p:cNvPr id="62" name="Freeform 19"/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7" y="408940"/>
                    <a:pt x="7037267" y="408940"/>
                  </a:cubicBezTo>
                  <a:close/>
                </a:path>
              </a:pathLst>
            </a:custGeom>
            <a:solidFill>
              <a:srgbClr val="2C92D5"/>
            </a:solidFill>
            <a:ln>
              <a:solidFill>
                <a:schemeClr val="accent1">
                  <a:lumMod val="75000"/>
                </a:schemeClr>
              </a:solidFill>
            </a:ln>
          </p:spPr>
        </p:sp>
      </p:grpSp>
      <p:sp>
        <p:nvSpPr>
          <p:cNvPr id="65" name="TextBox 53"/>
          <p:cNvSpPr txBox="1"/>
          <p:nvPr/>
        </p:nvSpPr>
        <p:spPr>
          <a:xfrm>
            <a:off x="9278089" y="5630083"/>
            <a:ext cx="1458419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Tầng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1: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Nước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và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hoạt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động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thể</a:t>
            </a:r>
            <a:r>
              <a:rPr lang="en-US" sz="1600" b="1" spc="67" dirty="0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 </a:t>
            </a:r>
            <a:r>
              <a:rPr lang="en-US" sz="1600" b="1" spc="67" dirty="0" err="1">
                <a:solidFill>
                  <a:srgbClr val="FFFFFF"/>
                </a:solidFill>
                <a:latin typeface="Arial" pitchFamily="34" charset="0"/>
                <a:ea typeface="Arimo"/>
                <a:cs typeface="Arial" pitchFamily="34" charset="0"/>
                <a:sym typeface="Arimo"/>
              </a:rPr>
              <a:t>lực</a:t>
            </a:r>
            <a:endParaRPr lang="en-US" sz="1600" b="1" spc="67" dirty="0">
              <a:solidFill>
                <a:srgbClr val="FFFFFF"/>
              </a:solidFill>
              <a:latin typeface="Arial" pitchFamily="34" charset="0"/>
              <a:ea typeface="Arimo"/>
              <a:cs typeface="Arial" pitchFamily="34" charset="0"/>
              <a:sym typeface="Arimo"/>
            </a:endParaRPr>
          </a:p>
        </p:txBody>
      </p:sp>
      <p:grpSp>
        <p:nvGrpSpPr>
          <p:cNvPr id="54" name="Group 41"/>
          <p:cNvGrpSpPr/>
          <p:nvPr/>
        </p:nvGrpSpPr>
        <p:grpSpPr>
          <a:xfrm rot="19380289">
            <a:off x="5913095" y="1425174"/>
            <a:ext cx="1426033" cy="51813"/>
            <a:chOff x="0" y="0"/>
            <a:chExt cx="10125162" cy="508000"/>
          </a:xfrm>
        </p:grpSpPr>
        <p:sp>
          <p:nvSpPr>
            <p:cNvPr id="66" name="Freeform 42"/>
            <p:cNvSpPr/>
            <p:nvPr/>
          </p:nvSpPr>
          <p:spPr>
            <a:xfrm>
              <a:off x="9676851" y="4953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40">
                  <a:moveTo>
                    <a:pt x="204471" y="0"/>
                  </a:moveTo>
                  <a:cubicBezTo>
                    <a:pt x="91545" y="0"/>
                    <a:pt x="0" y="91544"/>
                    <a:pt x="0" y="204470"/>
                  </a:cubicBezTo>
                  <a:cubicBezTo>
                    <a:pt x="0" y="317396"/>
                    <a:pt x="91545" y="408940"/>
                    <a:pt x="204471" y="408940"/>
                  </a:cubicBezTo>
                  <a:cubicBezTo>
                    <a:pt x="317396" y="408940"/>
                    <a:pt x="408940" y="317396"/>
                    <a:pt x="408940" y="204470"/>
                  </a:cubicBezTo>
                  <a:cubicBezTo>
                    <a:pt x="408940" y="91544"/>
                    <a:pt x="317396" y="0"/>
                    <a:pt x="204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43"/>
            <p:cNvSpPr/>
            <p:nvPr/>
          </p:nvSpPr>
          <p:spPr>
            <a:xfrm>
              <a:off x="0" y="11430"/>
              <a:ext cx="10125162" cy="485140"/>
            </a:xfrm>
            <a:custGeom>
              <a:avLst/>
              <a:gdLst/>
              <a:ahLst/>
              <a:cxnLst/>
              <a:rect l="l" t="t" r="r" b="b"/>
              <a:pathLst>
                <a:path w="10125162" h="485140">
                  <a:moveTo>
                    <a:pt x="9881322" y="0"/>
                  </a:moveTo>
                  <a:cubicBezTo>
                    <a:pt x="9760672" y="0"/>
                    <a:pt x="9660341" y="88900"/>
                    <a:pt x="964129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42562" y="280670"/>
                  </a:lnTo>
                  <a:cubicBezTo>
                    <a:pt x="9660341" y="396240"/>
                    <a:pt x="9761941" y="485140"/>
                    <a:pt x="9882591" y="485140"/>
                  </a:cubicBezTo>
                  <a:cubicBezTo>
                    <a:pt x="10017212" y="485140"/>
                    <a:pt x="10125162" y="375920"/>
                    <a:pt x="10125162" y="242570"/>
                  </a:cubicBezTo>
                  <a:cubicBezTo>
                    <a:pt x="10125162" y="107950"/>
                    <a:pt x="10015941" y="0"/>
                    <a:pt x="9881322" y="0"/>
                  </a:cubicBezTo>
                  <a:close/>
                  <a:moveTo>
                    <a:pt x="9881322" y="408940"/>
                  </a:moveTo>
                  <a:cubicBezTo>
                    <a:pt x="9789882" y="408940"/>
                    <a:pt x="9714951" y="334010"/>
                    <a:pt x="9714951" y="242570"/>
                  </a:cubicBezTo>
                  <a:cubicBezTo>
                    <a:pt x="9714951" y="151130"/>
                    <a:pt x="9789882" y="76200"/>
                    <a:pt x="9881322" y="76200"/>
                  </a:cubicBezTo>
                  <a:cubicBezTo>
                    <a:pt x="9972762" y="76200"/>
                    <a:pt x="10047691" y="151130"/>
                    <a:pt x="10047691" y="242570"/>
                  </a:cubicBezTo>
                  <a:cubicBezTo>
                    <a:pt x="10048962" y="334010"/>
                    <a:pt x="9974032" y="408940"/>
                    <a:pt x="988132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5923" r="594"/>
          <a:stretch/>
        </p:blipFill>
        <p:spPr>
          <a:xfrm>
            <a:off x="2761140" y="1462349"/>
            <a:ext cx="6267792" cy="54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493749"/>
              </p:ext>
            </p:extLst>
          </p:nvPr>
        </p:nvGraphicFramePr>
        <p:xfrm>
          <a:off x="1310362" y="2351991"/>
          <a:ext cx="1012946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bột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341962"/>
              </p:ext>
            </p:extLst>
          </p:nvPr>
        </p:nvGraphicFramePr>
        <p:xfrm>
          <a:off x="1267571" y="2254667"/>
          <a:ext cx="1012946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tinh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bột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34662" y="240068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493608"/>
              </p:ext>
            </p:extLst>
          </p:nvPr>
        </p:nvGraphicFramePr>
        <p:xfrm>
          <a:off x="1256780" y="2688421"/>
          <a:ext cx="1012946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3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chất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đạm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81755"/>
              </p:ext>
            </p:extLst>
          </p:nvPr>
        </p:nvGraphicFramePr>
        <p:xfrm>
          <a:off x="1267571" y="2254667"/>
          <a:ext cx="1012946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4662" y="240068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GB" sz="3600" b="1" dirty="0">
                <a:ea typeface="Calibri" panose="020F0502020204030204" pitchFamily="34" charset="0"/>
                <a:cs typeface="Arial" pitchFamily="34" charset="0"/>
              </a:rPr>
              <a:t>3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chất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đạm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94135"/>
              </p:ext>
            </p:extLst>
          </p:nvPr>
        </p:nvGraphicFramePr>
        <p:xfrm>
          <a:off x="2131798" y="2124872"/>
          <a:ext cx="7594143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4: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hãy</a:t>
            </a:r>
            <a:r>
              <a:rPr lang="es-ES" sz="3600" b="1" dirty="0"/>
              <a:t> </a:t>
            </a:r>
            <a:r>
              <a:rPr lang="es-ES" sz="3600" b="1" dirty="0" err="1"/>
              <a:t>chọn</a:t>
            </a:r>
            <a:r>
              <a:rPr lang="es-ES" sz="3600" b="1" dirty="0"/>
              <a:t> </a:t>
            </a:r>
            <a:r>
              <a:rPr lang="es-ES" sz="3600" b="1" dirty="0" err="1"/>
              <a:t>ra</a:t>
            </a:r>
            <a:r>
              <a:rPr lang="es-ES" sz="3600" b="1" dirty="0"/>
              <a:t> </a:t>
            </a:r>
            <a:r>
              <a:rPr lang="es-ES" sz="3600" b="1" dirty="0" err="1"/>
              <a:t>các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thuộc</a:t>
            </a:r>
            <a:r>
              <a:rPr lang="es-ES" sz="3600" b="1" dirty="0"/>
              <a:t> </a:t>
            </a:r>
            <a:r>
              <a:rPr lang="es-ES" sz="3600" b="1" dirty="0" err="1"/>
              <a:t>tầng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giàu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chất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béo</a:t>
            </a:r>
            <a:r>
              <a:rPr lang="es-ES" sz="3600" b="1" dirty="0" smtClean="0">
                <a:cs typeface="Arial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1595</TotalTime>
  <Words>769</Words>
  <Application>Microsoft Office PowerPoint</Application>
  <PresentationFormat>Widescreen</PresentationFormat>
  <Paragraphs>170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Arial Black</vt:lpstr>
      <vt:lpstr>Arimo</vt:lpstr>
      <vt:lpstr>Calibri</vt:lpstr>
      <vt:lpstr>Calibri Light</vt:lpstr>
      <vt:lpstr>Clear Sans Bold</vt:lpstr>
      <vt:lpstr>Retrospect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102</cp:revision>
  <dcterms:created xsi:type="dcterms:W3CDTF">2014-07-10T09:48:44Z</dcterms:created>
  <dcterms:modified xsi:type="dcterms:W3CDTF">2025-06-20T08:30:11Z</dcterms:modified>
</cp:coreProperties>
</file>